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6"/>
  </p:notesMasterIdLst>
  <p:sldIdLst>
    <p:sldId id="256" r:id="rId2"/>
    <p:sldId id="281" r:id="rId3"/>
    <p:sldId id="280" r:id="rId4"/>
    <p:sldId id="295" r:id="rId5"/>
    <p:sldId id="284" r:id="rId6"/>
    <p:sldId id="293" r:id="rId7"/>
    <p:sldId id="294" r:id="rId8"/>
    <p:sldId id="296" r:id="rId9"/>
    <p:sldId id="297" r:id="rId10"/>
    <p:sldId id="298" r:id="rId11"/>
    <p:sldId id="299" r:id="rId12"/>
    <p:sldId id="300" r:id="rId13"/>
    <p:sldId id="311" r:id="rId14"/>
    <p:sldId id="301" r:id="rId15"/>
    <p:sldId id="302" r:id="rId16"/>
    <p:sldId id="303" r:id="rId17"/>
    <p:sldId id="304" r:id="rId18"/>
    <p:sldId id="305" r:id="rId19"/>
    <p:sldId id="312" r:id="rId20"/>
    <p:sldId id="310" r:id="rId21"/>
    <p:sldId id="307" r:id="rId22"/>
    <p:sldId id="308" r:id="rId23"/>
    <p:sldId id="309" r:id="rId24"/>
    <p:sldId id="279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D7C0F0"/>
    <a:srgbClr val="ECC4EA"/>
    <a:srgbClr val="000000"/>
    <a:srgbClr val="00FFFF"/>
    <a:srgbClr val="FFFF00"/>
    <a:srgbClr val="FF00FF"/>
    <a:srgbClr val="138677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5" autoAdjust="0"/>
    <p:restoredTop sz="74239" autoAdjust="0"/>
  </p:normalViewPr>
  <p:slideViewPr>
    <p:cSldViewPr>
      <p:cViewPr>
        <p:scale>
          <a:sx n="50" d="100"/>
          <a:sy n="50" d="100"/>
        </p:scale>
        <p:origin x="-2362" y="-3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65E41-20C0-43D0-BE60-C337FA79EAFB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05F1E-4915-4A1A-8E03-2B557281C268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1</a:t>
            </a:fld>
            <a:endParaRPr lang="fr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16</a:t>
            </a:fld>
            <a:endParaRPr lang="fr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2</a:t>
            </a:fld>
            <a:endParaRPr lang="fr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3</a:t>
            </a:fld>
            <a:endParaRPr lang="fr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5</a:t>
            </a:fld>
            <a:endParaRPr lang="fr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6</a:t>
            </a:fld>
            <a:endParaRPr lang="fr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7</a:t>
            </a:fld>
            <a:endParaRPr lang="fr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8</a:t>
            </a:fld>
            <a:endParaRPr lang="fr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9</a:t>
            </a:fld>
            <a:endParaRPr lang="fr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05F1E-4915-4A1A-8E03-2B557281C268}" type="slidenum">
              <a:rPr lang="fr-CA" smtClean="0"/>
              <a:pPr/>
              <a:t>12</a:t>
            </a:fld>
            <a:endParaRPr lang="fr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A3825EC-E4EB-4078-96CB-58E374F8859A}" type="datetimeFigureOut">
              <a:rPr lang="fr-CA" smtClean="0"/>
              <a:pPr/>
              <a:t>2011-08-09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CA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8D08B79-7FE1-413A-B6B8-612DE1EC1E4C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2571744"/>
            <a:ext cx="8248968" cy="1760790"/>
          </a:xfrm>
        </p:spPr>
        <p:txBody>
          <a:bodyPr/>
          <a:lstStyle/>
          <a:p>
            <a:pPr algn="r"/>
            <a:r>
              <a:rPr lang="fr-CA" sz="3500" dirty="0" smtClean="0">
                <a:solidFill>
                  <a:srgbClr val="FFFF99"/>
                </a:solidFill>
              </a:rPr>
              <a:t>vulgariser les découvertes et l’actualité scientifiques </a:t>
            </a:r>
            <a:br>
              <a:rPr lang="fr-CA" sz="3500" dirty="0" smtClean="0">
                <a:solidFill>
                  <a:srgbClr val="FFFF99"/>
                </a:solidFill>
              </a:rPr>
            </a:br>
            <a:r>
              <a:rPr lang="fr-CA" sz="3500" dirty="0" smtClean="0">
                <a:solidFill>
                  <a:srgbClr val="FFFF99"/>
                </a:solidFill>
              </a:rPr>
              <a:t>dans le domaine de l’obésité</a:t>
            </a:r>
            <a:endParaRPr lang="fr-CA" sz="3500" dirty="0">
              <a:solidFill>
                <a:srgbClr val="FFFF99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6442" y="4714884"/>
            <a:ext cx="8715436" cy="120032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fr-CA" sz="2400" b="1" dirty="0" smtClean="0">
                <a:solidFill>
                  <a:srgbClr val="00CCFF"/>
                </a:solidFill>
                <a:latin typeface="Arial" pitchFamily="34" charset="0"/>
                <a:cs typeface="Arial" pitchFamily="34" charset="0"/>
              </a:rPr>
              <a:t>ACFAS</a:t>
            </a:r>
          </a:p>
          <a:p>
            <a:pPr algn="r">
              <a:defRPr/>
            </a:pPr>
            <a:r>
              <a:rPr lang="fr-CA" sz="2400" b="1" dirty="0" smtClean="0">
                <a:solidFill>
                  <a:srgbClr val="00CCFF"/>
                </a:solidFill>
                <a:latin typeface="Arial" pitchFamily="34" charset="0"/>
                <a:cs typeface="Arial" pitchFamily="34" charset="0"/>
              </a:rPr>
              <a:t>9 MAI 2011 </a:t>
            </a:r>
          </a:p>
          <a:p>
            <a:pPr algn="r">
              <a:defRPr/>
            </a:pPr>
            <a:endParaRPr lang="fr-CA" sz="2400" b="1" dirty="0" smtClean="0">
              <a:solidFill>
                <a:srgbClr val="00CC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1406" y="6000768"/>
            <a:ext cx="8820472" cy="44627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fr-CA" sz="2300" b="1" dirty="0" smtClean="0">
                <a:latin typeface="Arial" pitchFamily="34" charset="0"/>
                <a:cs typeface="Arial" pitchFamily="34" charset="0"/>
              </a:rPr>
              <a:t>Martin Sénéchal, </a:t>
            </a:r>
            <a:r>
              <a:rPr lang="fr-CA" sz="2300" b="1" dirty="0" err="1" smtClean="0">
                <a:latin typeface="Arial" pitchFamily="34" charset="0"/>
                <a:cs typeface="Arial" pitchFamily="34" charset="0"/>
              </a:rPr>
              <a:t>M.Sc</a:t>
            </a:r>
            <a:r>
              <a:rPr lang="fr-CA" sz="2300" b="1" dirty="0" smtClean="0">
                <a:latin typeface="Arial" pitchFamily="34" charset="0"/>
                <a:cs typeface="Arial" pitchFamily="34" charset="0"/>
              </a:rPr>
              <a:t>. et  Danielle Bouchard, </a:t>
            </a:r>
            <a:r>
              <a:rPr lang="fr-CA" sz="2300" b="1" dirty="0" err="1" smtClean="0">
                <a:latin typeface="Arial" pitchFamily="34" charset="0"/>
                <a:cs typeface="Arial" pitchFamily="34" charset="0"/>
              </a:rPr>
              <a:t>Ph.D</a:t>
            </a:r>
            <a:r>
              <a:rPr lang="fr-CA" sz="23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6" name="Picture 15" descr="Imag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9114" y="821513"/>
            <a:ext cx="382276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"/>
          <p:cNvGrpSpPr>
            <a:grpSpLocks noChangeAspect="1"/>
          </p:cNvGrpSpPr>
          <p:nvPr/>
        </p:nvGrpSpPr>
        <p:grpSpPr bwMode="auto">
          <a:xfrm>
            <a:off x="500034" y="500042"/>
            <a:ext cx="2133695" cy="1285884"/>
            <a:chOff x="113" y="3475"/>
            <a:chExt cx="1162" cy="700"/>
          </a:xfrm>
        </p:grpSpPr>
        <p:sp>
          <p:nvSpPr>
            <p:cNvPr id="8" name="AutoShape 2"/>
            <p:cNvSpPr>
              <a:spLocks noChangeAspect="1" noChangeArrowheads="1" noTextEdit="1"/>
            </p:cNvSpPr>
            <p:nvPr/>
          </p:nvSpPr>
          <p:spPr bwMode="auto">
            <a:xfrm>
              <a:off x="113" y="3475"/>
              <a:ext cx="1162" cy="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112" y="4079"/>
              <a:ext cx="6" cy="38"/>
            </a:xfrm>
            <a:custGeom>
              <a:avLst/>
              <a:gdLst>
                <a:gd name="T0" fmla="*/ 0 w 6"/>
                <a:gd name="T1" fmla="*/ 14 h 38"/>
                <a:gd name="T2" fmla="*/ 0 w 6"/>
                <a:gd name="T3" fmla="*/ 14 h 38"/>
                <a:gd name="T4" fmla="*/ 0 w 6"/>
                <a:gd name="T5" fmla="*/ 0 h 38"/>
                <a:gd name="T6" fmla="*/ 4 w 6"/>
                <a:gd name="T7" fmla="*/ 0 h 38"/>
                <a:gd name="T8" fmla="*/ 6 w 6"/>
                <a:gd name="T9" fmla="*/ 0 h 38"/>
                <a:gd name="T10" fmla="*/ 6 w 6"/>
                <a:gd name="T11" fmla="*/ 14 h 38"/>
                <a:gd name="T12" fmla="*/ 6 w 6"/>
                <a:gd name="T13" fmla="*/ 24 h 38"/>
                <a:gd name="T14" fmla="*/ 6 w 6"/>
                <a:gd name="T15" fmla="*/ 38 h 38"/>
                <a:gd name="T16" fmla="*/ 4 w 6"/>
                <a:gd name="T17" fmla="*/ 36 h 38"/>
                <a:gd name="T18" fmla="*/ 0 w 6"/>
                <a:gd name="T19" fmla="*/ 38 h 38"/>
                <a:gd name="T20" fmla="*/ 0 w 6"/>
                <a:gd name="T21" fmla="*/ 24 h 38"/>
                <a:gd name="T22" fmla="*/ 0 w 6"/>
                <a:gd name="T23" fmla="*/ 14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"/>
                <a:gd name="T37" fmla="*/ 0 h 38"/>
                <a:gd name="T38" fmla="*/ 6 w 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" h="38">
                  <a:moveTo>
                    <a:pt x="0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130" y="4089"/>
              <a:ext cx="22" cy="28"/>
            </a:xfrm>
            <a:custGeom>
              <a:avLst/>
              <a:gdLst>
                <a:gd name="T0" fmla="*/ 10 w 22"/>
                <a:gd name="T1" fmla="*/ 4 h 28"/>
                <a:gd name="T2" fmla="*/ 10 w 22"/>
                <a:gd name="T3" fmla="*/ 4 h 28"/>
                <a:gd name="T4" fmla="*/ 8 w 22"/>
                <a:gd name="T5" fmla="*/ 4 h 28"/>
                <a:gd name="T6" fmla="*/ 6 w 22"/>
                <a:gd name="T7" fmla="*/ 6 h 28"/>
                <a:gd name="T8" fmla="*/ 4 w 22"/>
                <a:gd name="T9" fmla="*/ 12 h 28"/>
                <a:gd name="T10" fmla="*/ 4 w 22"/>
                <a:gd name="T11" fmla="*/ 18 h 28"/>
                <a:gd name="T12" fmla="*/ 4 w 22"/>
                <a:gd name="T13" fmla="*/ 28 h 28"/>
                <a:gd name="T14" fmla="*/ 2 w 22"/>
                <a:gd name="T15" fmla="*/ 26 h 28"/>
                <a:gd name="T16" fmla="*/ 0 w 22"/>
                <a:gd name="T17" fmla="*/ 28 h 28"/>
                <a:gd name="T18" fmla="*/ 0 w 22"/>
                <a:gd name="T19" fmla="*/ 18 h 28"/>
                <a:gd name="T20" fmla="*/ 0 w 22"/>
                <a:gd name="T21" fmla="*/ 12 h 28"/>
                <a:gd name="T22" fmla="*/ 0 w 22"/>
                <a:gd name="T23" fmla="*/ 2 h 28"/>
                <a:gd name="T24" fmla="*/ 2 w 22"/>
                <a:gd name="T25" fmla="*/ 2 h 28"/>
                <a:gd name="T26" fmla="*/ 4 w 22"/>
                <a:gd name="T27" fmla="*/ 2 h 28"/>
                <a:gd name="T28" fmla="*/ 4 w 22"/>
                <a:gd name="T29" fmla="*/ 6 h 28"/>
                <a:gd name="T30" fmla="*/ 8 w 22"/>
                <a:gd name="T31" fmla="*/ 2 h 28"/>
                <a:gd name="T32" fmla="*/ 12 w 22"/>
                <a:gd name="T33" fmla="*/ 0 h 28"/>
                <a:gd name="T34" fmla="*/ 16 w 22"/>
                <a:gd name="T35" fmla="*/ 2 h 28"/>
                <a:gd name="T36" fmla="*/ 18 w 22"/>
                <a:gd name="T37" fmla="*/ 2 h 28"/>
                <a:gd name="T38" fmla="*/ 20 w 22"/>
                <a:gd name="T39" fmla="*/ 6 h 28"/>
                <a:gd name="T40" fmla="*/ 22 w 22"/>
                <a:gd name="T41" fmla="*/ 10 h 28"/>
                <a:gd name="T42" fmla="*/ 20 w 22"/>
                <a:gd name="T43" fmla="*/ 20 h 28"/>
                <a:gd name="T44" fmla="*/ 22 w 22"/>
                <a:gd name="T45" fmla="*/ 28 h 28"/>
                <a:gd name="T46" fmla="*/ 18 w 22"/>
                <a:gd name="T47" fmla="*/ 26 h 28"/>
                <a:gd name="T48" fmla="*/ 16 w 22"/>
                <a:gd name="T49" fmla="*/ 28 h 28"/>
                <a:gd name="T50" fmla="*/ 16 w 22"/>
                <a:gd name="T51" fmla="*/ 16 h 28"/>
                <a:gd name="T52" fmla="*/ 16 w 22"/>
                <a:gd name="T53" fmla="*/ 12 h 28"/>
                <a:gd name="T54" fmla="*/ 16 w 22"/>
                <a:gd name="T55" fmla="*/ 6 h 28"/>
                <a:gd name="T56" fmla="*/ 10 w 22"/>
                <a:gd name="T57" fmla="*/ 4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8"/>
                <a:gd name="T89" fmla="*/ 22 w 22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8">
                  <a:moveTo>
                    <a:pt x="10" y="4"/>
                  </a:move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2"/>
                  </a:lnTo>
                  <a:lnTo>
                    <a:pt x="4" y="18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20"/>
                  </a:lnTo>
                  <a:lnTo>
                    <a:pt x="22" y="28"/>
                  </a:lnTo>
                  <a:lnTo>
                    <a:pt x="18" y="26"/>
                  </a:lnTo>
                  <a:lnTo>
                    <a:pt x="16" y="28"/>
                  </a:lnTo>
                  <a:lnTo>
                    <a:pt x="16" y="16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60" y="4089"/>
              <a:ext cx="16" cy="28"/>
            </a:xfrm>
            <a:custGeom>
              <a:avLst/>
              <a:gdLst>
                <a:gd name="T0" fmla="*/ 2 w 16"/>
                <a:gd name="T1" fmla="*/ 22 h 28"/>
                <a:gd name="T2" fmla="*/ 2 w 16"/>
                <a:gd name="T3" fmla="*/ 22 h 28"/>
                <a:gd name="T4" fmla="*/ 4 w 16"/>
                <a:gd name="T5" fmla="*/ 24 h 28"/>
                <a:gd name="T6" fmla="*/ 8 w 16"/>
                <a:gd name="T7" fmla="*/ 26 h 28"/>
                <a:gd name="T8" fmla="*/ 12 w 16"/>
                <a:gd name="T9" fmla="*/ 24 h 28"/>
                <a:gd name="T10" fmla="*/ 12 w 16"/>
                <a:gd name="T11" fmla="*/ 20 h 28"/>
                <a:gd name="T12" fmla="*/ 12 w 16"/>
                <a:gd name="T13" fmla="*/ 18 h 28"/>
                <a:gd name="T14" fmla="*/ 10 w 16"/>
                <a:gd name="T15" fmla="*/ 18 h 28"/>
                <a:gd name="T16" fmla="*/ 6 w 16"/>
                <a:gd name="T17" fmla="*/ 16 h 28"/>
                <a:gd name="T18" fmla="*/ 2 w 16"/>
                <a:gd name="T19" fmla="*/ 14 h 28"/>
                <a:gd name="T20" fmla="*/ 0 w 16"/>
                <a:gd name="T21" fmla="*/ 12 h 28"/>
                <a:gd name="T22" fmla="*/ 0 w 16"/>
                <a:gd name="T23" fmla="*/ 8 h 28"/>
                <a:gd name="T24" fmla="*/ 0 w 16"/>
                <a:gd name="T25" fmla="*/ 6 h 28"/>
                <a:gd name="T26" fmla="*/ 2 w 16"/>
                <a:gd name="T27" fmla="*/ 4 h 28"/>
                <a:gd name="T28" fmla="*/ 6 w 16"/>
                <a:gd name="T29" fmla="*/ 2 h 28"/>
                <a:gd name="T30" fmla="*/ 10 w 16"/>
                <a:gd name="T31" fmla="*/ 0 h 28"/>
                <a:gd name="T32" fmla="*/ 16 w 16"/>
                <a:gd name="T33" fmla="*/ 2 h 28"/>
                <a:gd name="T34" fmla="*/ 14 w 16"/>
                <a:gd name="T35" fmla="*/ 6 h 28"/>
                <a:gd name="T36" fmla="*/ 12 w 16"/>
                <a:gd name="T37" fmla="*/ 4 h 28"/>
                <a:gd name="T38" fmla="*/ 8 w 16"/>
                <a:gd name="T39" fmla="*/ 2 h 28"/>
                <a:gd name="T40" fmla="*/ 6 w 16"/>
                <a:gd name="T41" fmla="*/ 4 h 28"/>
                <a:gd name="T42" fmla="*/ 4 w 16"/>
                <a:gd name="T43" fmla="*/ 8 h 28"/>
                <a:gd name="T44" fmla="*/ 4 w 16"/>
                <a:gd name="T45" fmla="*/ 10 h 28"/>
                <a:gd name="T46" fmla="*/ 6 w 16"/>
                <a:gd name="T47" fmla="*/ 10 h 28"/>
                <a:gd name="T48" fmla="*/ 10 w 16"/>
                <a:gd name="T49" fmla="*/ 12 h 28"/>
                <a:gd name="T50" fmla="*/ 14 w 16"/>
                <a:gd name="T51" fmla="*/ 14 h 28"/>
                <a:gd name="T52" fmla="*/ 16 w 16"/>
                <a:gd name="T53" fmla="*/ 16 h 28"/>
                <a:gd name="T54" fmla="*/ 16 w 16"/>
                <a:gd name="T55" fmla="*/ 20 h 28"/>
                <a:gd name="T56" fmla="*/ 16 w 16"/>
                <a:gd name="T57" fmla="*/ 22 h 28"/>
                <a:gd name="T58" fmla="*/ 14 w 16"/>
                <a:gd name="T59" fmla="*/ 26 h 28"/>
                <a:gd name="T60" fmla="*/ 10 w 16"/>
                <a:gd name="T61" fmla="*/ 28 h 28"/>
                <a:gd name="T62" fmla="*/ 6 w 16"/>
                <a:gd name="T63" fmla="*/ 28 h 28"/>
                <a:gd name="T64" fmla="*/ 2 w 16"/>
                <a:gd name="T65" fmla="*/ 28 h 28"/>
                <a:gd name="T66" fmla="*/ 0 w 16"/>
                <a:gd name="T67" fmla="*/ 26 h 28"/>
                <a:gd name="T68" fmla="*/ 0 w 16"/>
                <a:gd name="T69" fmla="*/ 22 h 28"/>
                <a:gd name="T70" fmla="*/ 2 w 16"/>
                <a:gd name="T71" fmla="*/ 22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28"/>
                <a:gd name="T110" fmla="*/ 16 w 16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28">
                  <a:moveTo>
                    <a:pt x="2" y="22"/>
                  </a:moveTo>
                  <a:lnTo>
                    <a:pt x="2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82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30 h 34"/>
                <a:gd name="T16" fmla="*/ 10 w 14"/>
                <a:gd name="T17" fmla="*/ 32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4 w 14"/>
                <a:gd name="T25" fmla="*/ 32 h 34"/>
                <a:gd name="T26" fmla="*/ 4 w 14"/>
                <a:gd name="T27" fmla="*/ 28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204" y="4079"/>
              <a:ext cx="4" cy="38"/>
            </a:xfrm>
            <a:custGeom>
              <a:avLst/>
              <a:gdLst>
                <a:gd name="T0" fmla="*/ 0 w 4"/>
                <a:gd name="T1" fmla="*/ 2 h 38"/>
                <a:gd name="T2" fmla="*/ 0 w 4"/>
                <a:gd name="T3" fmla="*/ 2 h 38"/>
                <a:gd name="T4" fmla="*/ 0 w 4"/>
                <a:gd name="T5" fmla="*/ 4 h 38"/>
                <a:gd name="T6" fmla="*/ 2 w 4"/>
                <a:gd name="T7" fmla="*/ 4 h 38"/>
                <a:gd name="T8" fmla="*/ 4 w 4"/>
                <a:gd name="T9" fmla="*/ 4 h 38"/>
                <a:gd name="T10" fmla="*/ 4 w 4"/>
                <a:gd name="T11" fmla="*/ 2 h 38"/>
                <a:gd name="T12" fmla="*/ 4 w 4"/>
                <a:gd name="T13" fmla="*/ 0 h 38"/>
                <a:gd name="T14" fmla="*/ 2 w 4"/>
                <a:gd name="T15" fmla="*/ 0 h 38"/>
                <a:gd name="T16" fmla="*/ 0 w 4"/>
                <a:gd name="T17" fmla="*/ 0 h 38"/>
                <a:gd name="T18" fmla="*/ 0 w 4"/>
                <a:gd name="T19" fmla="*/ 2 h 38"/>
                <a:gd name="T20" fmla="*/ 0 w 4"/>
                <a:gd name="T21" fmla="*/ 28 h 38"/>
                <a:gd name="T22" fmla="*/ 0 w 4"/>
                <a:gd name="T23" fmla="*/ 28 h 38"/>
                <a:gd name="T24" fmla="*/ 0 w 4"/>
                <a:gd name="T25" fmla="*/ 38 h 38"/>
                <a:gd name="T26" fmla="*/ 2 w 4"/>
                <a:gd name="T27" fmla="*/ 36 h 38"/>
                <a:gd name="T28" fmla="*/ 4 w 4"/>
                <a:gd name="T29" fmla="*/ 38 h 38"/>
                <a:gd name="T30" fmla="*/ 4 w 4"/>
                <a:gd name="T31" fmla="*/ 28 h 38"/>
                <a:gd name="T32" fmla="*/ 4 w 4"/>
                <a:gd name="T33" fmla="*/ 22 h 38"/>
                <a:gd name="T34" fmla="*/ 4 w 4"/>
                <a:gd name="T35" fmla="*/ 12 h 38"/>
                <a:gd name="T36" fmla="*/ 2 w 4"/>
                <a:gd name="T37" fmla="*/ 12 h 38"/>
                <a:gd name="T38" fmla="*/ 0 w 4"/>
                <a:gd name="T39" fmla="*/ 12 h 38"/>
                <a:gd name="T40" fmla="*/ 0 w 4"/>
                <a:gd name="T41" fmla="*/ 22 h 38"/>
                <a:gd name="T42" fmla="*/ 0 w 4"/>
                <a:gd name="T43" fmla="*/ 28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"/>
                <a:gd name="T67" fmla="*/ 0 h 38"/>
                <a:gd name="T68" fmla="*/ 4 w 4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" h="38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  <a:moveTo>
                    <a:pt x="0" y="28"/>
                  </a:moveTo>
                  <a:lnTo>
                    <a:pt x="0" y="28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28"/>
                  </a:lnTo>
                  <a:lnTo>
                    <a:pt x="4" y="2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216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30 h 34"/>
                <a:gd name="T16" fmla="*/ 10 w 14"/>
                <a:gd name="T17" fmla="*/ 32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6 w 14"/>
                <a:gd name="T25" fmla="*/ 32 h 34"/>
                <a:gd name="T26" fmla="*/ 4 w 14"/>
                <a:gd name="T27" fmla="*/ 28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238" y="4091"/>
              <a:ext cx="22" cy="26"/>
            </a:xfrm>
            <a:custGeom>
              <a:avLst/>
              <a:gdLst>
                <a:gd name="T0" fmla="*/ 0 w 22"/>
                <a:gd name="T1" fmla="*/ 8 h 26"/>
                <a:gd name="T2" fmla="*/ 0 w 22"/>
                <a:gd name="T3" fmla="*/ 8 h 26"/>
                <a:gd name="T4" fmla="*/ 0 w 22"/>
                <a:gd name="T5" fmla="*/ 0 h 26"/>
                <a:gd name="T6" fmla="*/ 2 w 22"/>
                <a:gd name="T7" fmla="*/ 0 h 26"/>
                <a:gd name="T8" fmla="*/ 4 w 22"/>
                <a:gd name="T9" fmla="*/ 0 h 26"/>
                <a:gd name="T10" fmla="*/ 4 w 22"/>
                <a:gd name="T11" fmla="*/ 14 h 26"/>
                <a:gd name="T12" fmla="*/ 4 w 22"/>
                <a:gd name="T13" fmla="*/ 18 h 26"/>
                <a:gd name="T14" fmla="*/ 4 w 22"/>
                <a:gd name="T15" fmla="*/ 20 h 26"/>
                <a:gd name="T16" fmla="*/ 6 w 22"/>
                <a:gd name="T17" fmla="*/ 22 h 26"/>
                <a:gd name="T18" fmla="*/ 10 w 22"/>
                <a:gd name="T19" fmla="*/ 22 h 26"/>
                <a:gd name="T20" fmla="*/ 14 w 22"/>
                <a:gd name="T21" fmla="*/ 22 h 26"/>
                <a:gd name="T22" fmla="*/ 16 w 22"/>
                <a:gd name="T23" fmla="*/ 20 h 26"/>
                <a:gd name="T24" fmla="*/ 16 w 22"/>
                <a:gd name="T25" fmla="*/ 16 h 26"/>
                <a:gd name="T26" fmla="*/ 16 w 22"/>
                <a:gd name="T27" fmla="*/ 8 h 26"/>
                <a:gd name="T28" fmla="*/ 16 w 22"/>
                <a:gd name="T29" fmla="*/ 0 h 26"/>
                <a:gd name="T30" fmla="*/ 18 w 22"/>
                <a:gd name="T31" fmla="*/ 0 h 26"/>
                <a:gd name="T32" fmla="*/ 22 w 22"/>
                <a:gd name="T33" fmla="*/ 0 h 26"/>
                <a:gd name="T34" fmla="*/ 20 w 22"/>
                <a:gd name="T35" fmla="*/ 16 h 26"/>
                <a:gd name="T36" fmla="*/ 22 w 22"/>
                <a:gd name="T37" fmla="*/ 26 h 26"/>
                <a:gd name="T38" fmla="*/ 18 w 22"/>
                <a:gd name="T39" fmla="*/ 24 h 26"/>
                <a:gd name="T40" fmla="*/ 16 w 22"/>
                <a:gd name="T41" fmla="*/ 26 h 26"/>
                <a:gd name="T42" fmla="*/ 16 w 22"/>
                <a:gd name="T43" fmla="*/ 20 h 26"/>
                <a:gd name="T44" fmla="*/ 14 w 22"/>
                <a:gd name="T45" fmla="*/ 24 h 26"/>
                <a:gd name="T46" fmla="*/ 8 w 22"/>
                <a:gd name="T47" fmla="*/ 26 h 26"/>
                <a:gd name="T48" fmla="*/ 4 w 22"/>
                <a:gd name="T49" fmla="*/ 26 h 26"/>
                <a:gd name="T50" fmla="*/ 2 w 22"/>
                <a:gd name="T51" fmla="*/ 24 h 26"/>
                <a:gd name="T52" fmla="*/ 0 w 22"/>
                <a:gd name="T53" fmla="*/ 20 h 26"/>
                <a:gd name="T54" fmla="*/ 0 w 22"/>
                <a:gd name="T55" fmla="*/ 16 h 26"/>
                <a:gd name="T56" fmla="*/ 0 w 22"/>
                <a:gd name="T57" fmla="*/ 8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0" y="16"/>
                  </a:lnTo>
                  <a:lnTo>
                    <a:pt x="22" y="26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0"/>
                  </a:lnTo>
                  <a:lnTo>
                    <a:pt x="14" y="24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266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30 h 34"/>
                <a:gd name="T16" fmla="*/ 10 w 14"/>
                <a:gd name="T17" fmla="*/ 32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6 w 14"/>
                <a:gd name="T25" fmla="*/ 32 h 34"/>
                <a:gd name="T26" fmla="*/ 4 w 14"/>
                <a:gd name="T27" fmla="*/ 28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86" y="4089"/>
              <a:ext cx="16" cy="28"/>
            </a:xfrm>
            <a:custGeom>
              <a:avLst/>
              <a:gdLst>
                <a:gd name="T0" fmla="*/ 0 w 16"/>
                <a:gd name="T1" fmla="*/ 22 h 28"/>
                <a:gd name="T2" fmla="*/ 0 w 16"/>
                <a:gd name="T3" fmla="*/ 22 h 28"/>
                <a:gd name="T4" fmla="*/ 4 w 16"/>
                <a:gd name="T5" fmla="*/ 24 h 28"/>
                <a:gd name="T6" fmla="*/ 8 w 16"/>
                <a:gd name="T7" fmla="*/ 26 h 28"/>
                <a:gd name="T8" fmla="*/ 10 w 16"/>
                <a:gd name="T9" fmla="*/ 24 h 28"/>
                <a:gd name="T10" fmla="*/ 12 w 16"/>
                <a:gd name="T11" fmla="*/ 20 h 28"/>
                <a:gd name="T12" fmla="*/ 12 w 16"/>
                <a:gd name="T13" fmla="*/ 18 h 28"/>
                <a:gd name="T14" fmla="*/ 10 w 16"/>
                <a:gd name="T15" fmla="*/ 18 h 28"/>
                <a:gd name="T16" fmla="*/ 6 w 16"/>
                <a:gd name="T17" fmla="*/ 16 h 28"/>
                <a:gd name="T18" fmla="*/ 2 w 16"/>
                <a:gd name="T19" fmla="*/ 14 h 28"/>
                <a:gd name="T20" fmla="*/ 0 w 16"/>
                <a:gd name="T21" fmla="*/ 12 h 28"/>
                <a:gd name="T22" fmla="*/ 0 w 16"/>
                <a:gd name="T23" fmla="*/ 8 h 28"/>
                <a:gd name="T24" fmla="*/ 0 w 16"/>
                <a:gd name="T25" fmla="*/ 6 h 28"/>
                <a:gd name="T26" fmla="*/ 2 w 16"/>
                <a:gd name="T27" fmla="*/ 4 h 28"/>
                <a:gd name="T28" fmla="*/ 4 w 16"/>
                <a:gd name="T29" fmla="*/ 2 h 28"/>
                <a:gd name="T30" fmla="*/ 8 w 16"/>
                <a:gd name="T31" fmla="*/ 0 h 28"/>
                <a:gd name="T32" fmla="*/ 14 w 16"/>
                <a:gd name="T33" fmla="*/ 2 h 28"/>
                <a:gd name="T34" fmla="*/ 14 w 16"/>
                <a:gd name="T35" fmla="*/ 6 h 28"/>
                <a:gd name="T36" fmla="*/ 12 w 16"/>
                <a:gd name="T37" fmla="*/ 6 h 28"/>
                <a:gd name="T38" fmla="*/ 10 w 16"/>
                <a:gd name="T39" fmla="*/ 4 h 28"/>
                <a:gd name="T40" fmla="*/ 8 w 16"/>
                <a:gd name="T41" fmla="*/ 2 h 28"/>
                <a:gd name="T42" fmla="*/ 4 w 16"/>
                <a:gd name="T43" fmla="*/ 4 h 28"/>
                <a:gd name="T44" fmla="*/ 4 w 16"/>
                <a:gd name="T45" fmla="*/ 8 h 28"/>
                <a:gd name="T46" fmla="*/ 4 w 16"/>
                <a:gd name="T47" fmla="*/ 10 h 28"/>
                <a:gd name="T48" fmla="*/ 6 w 16"/>
                <a:gd name="T49" fmla="*/ 10 h 28"/>
                <a:gd name="T50" fmla="*/ 10 w 16"/>
                <a:gd name="T51" fmla="*/ 12 h 28"/>
                <a:gd name="T52" fmla="*/ 14 w 16"/>
                <a:gd name="T53" fmla="*/ 14 h 28"/>
                <a:gd name="T54" fmla="*/ 16 w 16"/>
                <a:gd name="T55" fmla="*/ 16 h 28"/>
                <a:gd name="T56" fmla="*/ 16 w 16"/>
                <a:gd name="T57" fmla="*/ 20 h 28"/>
                <a:gd name="T58" fmla="*/ 16 w 16"/>
                <a:gd name="T59" fmla="*/ 22 h 28"/>
                <a:gd name="T60" fmla="*/ 14 w 16"/>
                <a:gd name="T61" fmla="*/ 26 h 28"/>
                <a:gd name="T62" fmla="*/ 10 w 16"/>
                <a:gd name="T63" fmla="*/ 28 h 28"/>
                <a:gd name="T64" fmla="*/ 6 w 16"/>
                <a:gd name="T65" fmla="*/ 28 h 28"/>
                <a:gd name="T66" fmla="*/ 2 w 16"/>
                <a:gd name="T67" fmla="*/ 28 h 28"/>
                <a:gd name="T68" fmla="*/ 0 w 16"/>
                <a:gd name="T69" fmla="*/ 26 h 28"/>
                <a:gd name="T70" fmla="*/ 0 w 16"/>
                <a:gd name="T71" fmla="*/ 22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28"/>
                <a:gd name="T110" fmla="*/ 16 w 16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28">
                  <a:moveTo>
                    <a:pt x="0" y="22"/>
                  </a:moveTo>
                  <a:lnTo>
                    <a:pt x="0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8" name="Freeform 13"/>
            <p:cNvSpPr>
              <a:spLocks noEditPoints="1"/>
            </p:cNvSpPr>
            <p:nvPr/>
          </p:nvSpPr>
          <p:spPr bwMode="auto">
            <a:xfrm>
              <a:off x="324" y="4075"/>
              <a:ext cx="24" cy="42"/>
            </a:xfrm>
            <a:custGeom>
              <a:avLst/>
              <a:gdLst>
                <a:gd name="T0" fmla="*/ 4 w 24"/>
                <a:gd name="T1" fmla="*/ 28 h 42"/>
                <a:gd name="T2" fmla="*/ 4 w 24"/>
                <a:gd name="T3" fmla="*/ 28 h 42"/>
                <a:gd name="T4" fmla="*/ 6 w 24"/>
                <a:gd name="T5" fmla="*/ 20 h 42"/>
                <a:gd name="T6" fmla="*/ 8 w 24"/>
                <a:gd name="T7" fmla="*/ 18 h 42"/>
                <a:gd name="T8" fmla="*/ 12 w 24"/>
                <a:gd name="T9" fmla="*/ 18 h 42"/>
                <a:gd name="T10" fmla="*/ 16 w 24"/>
                <a:gd name="T11" fmla="*/ 18 h 42"/>
                <a:gd name="T12" fmla="*/ 18 w 24"/>
                <a:gd name="T13" fmla="*/ 20 h 42"/>
                <a:gd name="T14" fmla="*/ 20 w 24"/>
                <a:gd name="T15" fmla="*/ 24 h 42"/>
                <a:gd name="T16" fmla="*/ 20 w 24"/>
                <a:gd name="T17" fmla="*/ 28 h 42"/>
                <a:gd name="T18" fmla="*/ 18 w 24"/>
                <a:gd name="T19" fmla="*/ 36 h 42"/>
                <a:gd name="T20" fmla="*/ 16 w 24"/>
                <a:gd name="T21" fmla="*/ 38 h 42"/>
                <a:gd name="T22" fmla="*/ 12 w 24"/>
                <a:gd name="T23" fmla="*/ 40 h 42"/>
                <a:gd name="T24" fmla="*/ 10 w 24"/>
                <a:gd name="T25" fmla="*/ 40 h 42"/>
                <a:gd name="T26" fmla="*/ 8 w 24"/>
                <a:gd name="T27" fmla="*/ 38 h 42"/>
                <a:gd name="T28" fmla="*/ 6 w 24"/>
                <a:gd name="T29" fmla="*/ 34 h 42"/>
                <a:gd name="T30" fmla="*/ 4 w 24"/>
                <a:gd name="T31" fmla="*/ 28 h 42"/>
                <a:gd name="T32" fmla="*/ 20 w 24"/>
                <a:gd name="T33" fmla="*/ 42 h 42"/>
                <a:gd name="T34" fmla="*/ 20 w 24"/>
                <a:gd name="T35" fmla="*/ 42 h 42"/>
                <a:gd name="T36" fmla="*/ 22 w 24"/>
                <a:gd name="T37" fmla="*/ 40 h 42"/>
                <a:gd name="T38" fmla="*/ 24 w 24"/>
                <a:gd name="T39" fmla="*/ 42 h 42"/>
                <a:gd name="T40" fmla="*/ 24 w 24"/>
                <a:gd name="T41" fmla="*/ 28 h 42"/>
                <a:gd name="T42" fmla="*/ 24 w 24"/>
                <a:gd name="T43" fmla="*/ 0 h 42"/>
                <a:gd name="T44" fmla="*/ 22 w 24"/>
                <a:gd name="T45" fmla="*/ 0 h 42"/>
                <a:gd name="T46" fmla="*/ 20 w 24"/>
                <a:gd name="T47" fmla="*/ 0 h 42"/>
                <a:gd name="T48" fmla="*/ 20 w 24"/>
                <a:gd name="T49" fmla="*/ 20 h 42"/>
                <a:gd name="T50" fmla="*/ 16 w 24"/>
                <a:gd name="T51" fmla="*/ 16 h 42"/>
                <a:gd name="T52" fmla="*/ 12 w 24"/>
                <a:gd name="T53" fmla="*/ 14 h 42"/>
                <a:gd name="T54" fmla="*/ 8 w 24"/>
                <a:gd name="T55" fmla="*/ 16 h 42"/>
                <a:gd name="T56" fmla="*/ 4 w 24"/>
                <a:gd name="T57" fmla="*/ 18 h 42"/>
                <a:gd name="T58" fmla="*/ 0 w 24"/>
                <a:gd name="T59" fmla="*/ 22 h 42"/>
                <a:gd name="T60" fmla="*/ 0 w 24"/>
                <a:gd name="T61" fmla="*/ 28 h 42"/>
                <a:gd name="T62" fmla="*/ 0 w 24"/>
                <a:gd name="T63" fmla="*/ 34 h 42"/>
                <a:gd name="T64" fmla="*/ 4 w 24"/>
                <a:gd name="T65" fmla="*/ 38 h 42"/>
                <a:gd name="T66" fmla="*/ 6 w 24"/>
                <a:gd name="T67" fmla="*/ 42 h 42"/>
                <a:gd name="T68" fmla="*/ 10 w 24"/>
                <a:gd name="T69" fmla="*/ 42 h 42"/>
                <a:gd name="T70" fmla="*/ 14 w 24"/>
                <a:gd name="T71" fmla="*/ 42 h 42"/>
                <a:gd name="T72" fmla="*/ 18 w 24"/>
                <a:gd name="T73" fmla="*/ 40 h 42"/>
                <a:gd name="T74" fmla="*/ 20 w 24"/>
                <a:gd name="T75" fmla="*/ 36 h 42"/>
                <a:gd name="T76" fmla="*/ 20 w 24"/>
                <a:gd name="T77" fmla="*/ 42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4" y="28"/>
                  </a:moveTo>
                  <a:lnTo>
                    <a:pt x="4" y="2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20" y="24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6" y="34"/>
                  </a:lnTo>
                  <a:lnTo>
                    <a:pt x="4" y="28"/>
                  </a:lnTo>
                  <a:close/>
                  <a:moveTo>
                    <a:pt x="20" y="42"/>
                  </a:moveTo>
                  <a:lnTo>
                    <a:pt x="20" y="42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4" y="38"/>
                  </a:lnTo>
                  <a:lnTo>
                    <a:pt x="6" y="42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8" y="40"/>
                  </a:lnTo>
                  <a:lnTo>
                    <a:pt x="20" y="36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9" name="Freeform 14"/>
            <p:cNvSpPr>
              <a:spLocks noEditPoints="1"/>
            </p:cNvSpPr>
            <p:nvPr/>
          </p:nvSpPr>
          <p:spPr bwMode="auto">
            <a:xfrm>
              <a:off x="356" y="408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20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10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4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4 w 24"/>
                <a:gd name="T41" fmla="*/ 26 h 28"/>
                <a:gd name="T42" fmla="*/ 10 w 24"/>
                <a:gd name="T43" fmla="*/ 24 h 28"/>
                <a:gd name="T44" fmla="*/ 8 w 24"/>
                <a:gd name="T45" fmla="*/ 22 h 28"/>
                <a:gd name="T46" fmla="*/ 6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20 w 24"/>
                <a:gd name="T61" fmla="*/ 4 h 28"/>
                <a:gd name="T62" fmla="*/ 18 w 24"/>
                <a:gd name="T63" fmla="*/ 2 h 28"/>
                <a:gd name="T64" fmla="*/ 12 w 24"/>
                <a:gd name="T65" fmla="*/ 0 h 28"/>
                <a:gd name="T66" fmla="*/ 8 w 24"/>
                <a:gd name="T67" fmla="*/ 2 h 28"/>
                <a:gd name="T68" fmla="*/ 4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4" y="26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402" y="4089"/>
              <a:ext cx="14" cy="28"/>
            </a:xfrm>
            <a:custGeom>
              <a:avLst/>
              <a:gdLst>
                <a:gd name="T0" fmla="*/ 14 w 14"/>
                <a:gd name="T1" fmla="*/ 6 h 28"/>
                <a:gd name="T2" fmla="*/ 14 w 14"/>
                <a:gd name="T3" fmla="*/ 6 h 28"/>
                <a:gd name="T4" fmla="*/ 10 w 14"/>
                <a:gd name="T5" fmla="*/ 4 h 28"/>
                <a:gd name="T6" fmla="*/ 8 w 14"/>
                <a:gd name="T7" fmla="*/ 6 h 28"/>
                <a:gd name="T8" fmla="*/ 6 w 14"/>
                <a:gd name="T9" fmla="*/ 8 h 28"/>
                <a:gd name="T10" fmla="*/ 6 w 14"/>
                <a:gd name="T11" fmla="*/ 12 h 28"/>
                <a:gd name="T12" fmla="*/ 6 w 14"/>
                <a:gd name="T13" fmla="*/ 28 h 28"/>
                <a:gd name="T14" fmla="*/ 4 w 14"/>
                <a:gd name="T15" fmla="*/ 26 h 28"/>
                <a:gd name="T16" fmla="*/ 0 w 14"/>
                <a:gd name="T17" fmla="*/ 28 h 28"/>
                <a:gd name="T18" fmla="*/ 0 w 14"/>
                <a:gd name="T19" fmla="*/ 14 h 28"/>
                <a:gd name="T20" fmla="*/ 0 w 14"/>
                <a:gd name="T21" fmla="*/ 12 h 28"/>
                <a:gd name="T22" fmla="*/ 0 w 14"/>
                <a:gd name="T23" fmla="*/ 2 h 28"/>
                <a:gd name="T24" fmla="*/ 4 w 14"/>
                <a:gd name="T25" fmla="*/ 2 h 28"/>
                <a:gd name="T26" fmla="*/ 6 w 14"/>
                <a:gd name="T27" fmla="*/ 2 h 28"/>
                <a:gd name="T28" fmla="*/ 4 w 14"/>
                <a:gd name="T29" fmla="*/ 6 h 28"/>
                <a:gd name="T30" fmla="*/ 6 w 14"/>
                <a:gd name="T31" fmla="*/ 6 h 28"/>
                <a:gd name="T32" fmla="*/ 8 w 14"/>
                <a:gd name="T33" fmla="*/ 2 h 28"/>
                <a:gd name="T34" fmla="*/ 12 w 14"/>
                <a:gd name="T35" fmla="*/ 0 h 28"/>
                <a:gd name="T36" fmla="*/ 14 w 14"/>
                <a:gd name="T37" fmla="*/ 2 h 28"/>
                <a:gd name="T38" fmla="*/ 14 w 14"/>
                <a:gd name="T39" fmla="*/ 6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8"/>
                <a:gd name="T62" fmla="*/ 14 w 14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8">
                  <a:moveTo>
                    <a:pt x="14" y="6"/>
                  </a:moveTo>
                  <a:lnTo>
                    <a:pt x="14" y="6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6" y="12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420" y="4089"/>
              <a:ext cx="24" cy="28"/>
            </a:xfrm>
            <a:custGeom>
              <a:avLst/>
              <a:gdLst>
                <a:gd name="T0" fmla="*/ 14 w 24"/>
                <a:gd name="T1" fmla="*/ 2 h 28"/>
                <a:gd name="T2" fmla="*/ 14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20 w 24"/>
                <a:gd name="T9" fmla="*/ 12 h 28"/>
                <a:gd name="T10" fmla="*/ 12 w 24"/>
                <a:gd name="T11" fmla="*/ 12 h 28"/>
                <a:gd name="T12" fmla="*/ 6 w 24"/>
                <a:gd name="T13" fmla="*/ 12 h 28"/>
                <a:gd name="T14" fmla="*/ 8 w 24"/>
                <a:gd name="T15" fmla="*/ 6 h 28"/>
                <a:gd name="T16" fmla="*/ 10 w 24"/>
                <a:gd name="T17" fmla="*/ 4 h 28"/>
                <a:gd name="T18" fmla="*/ 14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2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4 w 24"/>
                <a:gd name="T31" fmla="*/ 28 h 28"/>
                <a:gd name="T32" fmla="*/ 20 w 24"/>
                <a:gd name="T33" fmla="*/ 26 h 28"/>
                <a:gd name="T34" fmla="*/ 24 w 24"/>
                <a:gd name="T35" fmla="*/ 24 h 28"/>
                <a:gd name="T36" fmla="*/ 24 w 24"/>
                <a:gd name="T37" fmla="*/ 22 h 28"/>
                <a:gd name="T38" fmla="*/ 20 w 24"/>
                <a:gd name="T39" fmla="*/ 24 h 28"/>
                <a:gd name="T40" fmla="*/ 16 w 24"/>
                <a:gd name="T41" fmla="*/ 26 h 28"/>
                <a:gd name="T42" fmla="*/ 12 w 24"/>
                <a:gd name="T43" fmla="*/ 24 h 28"/>
                <a:gd name="T44" fmla="*/ 8 w 24"/>
                <a:gd name="T45" fmla="*/ 22 h 28"/>
                <a:gd name="T46" fmla="*/ 6 w 24"/>
                <a:gd name="T47" fmla="*/ 20 h 28"/>
                <a:gd name="T48" fmla="*/ 6 w 24"/>
                <a:gd name="T49" fmla="*/ 16 h 28"/>
                <a:gd name="T50" fmla="*/ 6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4 w 24"/>
                <a:gd name="T59" fmla="*/ 8 h 28"/>
                <a:gd name="T60" fmla="*/ 22 w 24"/>
                <a:gd name="T61" fmla="*/ 4 h 28"/>
                <a:gd name="T62" fmla="*/ 18 w 24"/>
                <a:gd name="T63" fmla="*/ 2 h 28"/>
                <a:gd name="T64" fmla="*/ 14 w 24"/>
                <a:gd name="T65" fmla="*/ 0 h 28"/>
                <a:gd name="T66" fmla="*/ 8 w 24"/>
                <a:gd name="T67" fmla="*/ 2 h 28"/>
                <a:gd name="T68" fmla="*/ 4 w 24"/>
                <a:gd name="T69" fmla="*/ 4 h 28"/>
                <a:gd name="T70" fmla="*/ 2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4" y="2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4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20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0" y="24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450" y="4089"/>
              <a:ext cx="24" cy="28"/>
            </a:xfrm>
            <a:custGeom>
              <a:avLst/>
              <a:gdLst>
                <a:gd name="T0" fmla="*/ 14 w 24"/>
                <a:gd name="T1" fmla="*/ 0 h 28"/>
                <a:gd name="T2" fmla="*/ 14 w 24"/>
                <a:gd name="T3" fmla="*/ 0 h 28"/>
                <a:gd name="T4" fmla="*/ 20 w 24"/>
                <a:gd name="T5" fmla="*/ 2 h 28"/>
                <a:gd name="T6" fmla="*/ 24 w 24"/>
                <a:gd name="T7" fmla="*/ 4 h 28"/>
                <a:gd name="T8" fmla="*/ 22 w 24"/>
                <a:gd name="T9" fmla="*/ 6 h 28"/>
                <a:gd name="T10" fmla="*/ 20 w 24"/>
                <a:gd name="T11" fmla="*/ 4 h 28"/>
                <a:gd name="T12" fmla="*/ 14 w 24"/>
                <a:gd name="T13" fmla="*/ 2 h 28"/>
                <a:gd name="T14" fmla="*/ 10 w 24"/>
                <a:gd name="T15" fmla="*/ 4 h 28"/>
                <a:gd name="T16" fmla="*/ 8 w 24"/>
                <a:gd name="T17" fmla="*/ 6 h 28"/>
                <a:gd name="T18" fmla="*/ 6 w 24"/>
                <a:gd name="T19" fmla="*/ 10 h 28"/>
                <a:gd name="T20" fmla="*/ 6 w 24"/>
                <a:gd name="T21" fmla="*/ 14 h 28"/>
                <a:gd name="T22" fmla="*/ 6 w 24"/>
                <a:gd name="T23" fmla="*/ 20 h 28"/>
                <a:gd name="T24" fmla="*/ 8 w 24"/>
                <a:gd name="T25" fmla="*/ 22 h 28"/>
                <a:gd name="T26" fmla="*/ 10 w 24"/>
                <a:gd name="T27" fmla="*/ 24 h 28"/>
                <a:gd name="T28" fmla="*/ 14 w 24"/>
                <a:gd name="T29" fmla="*/ 26 h 28"/>
                <a:gd name="T30" fmla="*/ 20 w 24"/>
                <a:gd name="T31" fmla="*/ 24 h 28"/>
                <a:gd name="T32" fmla="*/ 24 w 24"/>
                <a:gd name="T33" fmla="*/ 22 h 28"/>
                <a:gd name="T34" fmla="*/ 24 w 24"/>
                <a:gd name="T35" fmla="*/ 24 h 28"/>
                <a:gd name="T36" fmla="*/ 18 w 24"/>
                <a:gd name="T37" fmla="*/ 26 h 28"/>
                <a:gd name="T38" fmla="*/ 14 w 24"/>
                <a:gd name="T39" fmla="*/ 28 h 28"/>
                <a:gd name="T40" fmla="*/ 10 w 24"/>
                <a:gd name="T41" fmla="*/ 28 h 28"/>
                <a:gd name="T42" fmla="*/ 4 w 24"/>
                <a:gd name="T43" fmla="*/ 24 h 28"/>
                <a:gd name="T44" fmla="*/ 2 w 24"/>
                <a:gd name="T45" fmla="*/ 20 h 28"/>
                <a:gd name="T46" fmla="*/ 0 w 24"/>
                <a:gd name="T47" fmla="*/ 14 h 28"/>
                <a:gd name="T48" fmla="*/ 2 w 24"/>
                <a:gd name="T49" fmla="*/ 8 h 28"/>
                <a:gd name="T50" fmla="*/ 6 w 24"/>
                <a:gd name="T51" fmla="*/ 4 h 28"/>
                <a:gd name="T52" fmla="*/ 10 w 24"/>
                <a:gd name="T53" fmla="*/ 2 h 28"/>
                <a:gd name="T54" fmla="*/ 14 w 24"/>
                <a:gd name="T55" fmla="*/ 0 h 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"/>
                <a:gd name="T85" fmla="*/ 0 h 28"/>
                <a:gd name="T86" fmla="*/ 24 w 24"/>
                <a:gd name="T87" fmla="*/ 28 h 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" h="28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4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4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482" y="4075"/>
              <a:ext cx="22" cy="42"/>
            </a:xfrm>
            <a:custGeom>
              <a:avLst/>
              <a:gdLst>
                <a:gd name="T0" fmla="*/ 0 w 22"/>
                <a:gd name="T1" fmla="*/ 16 h 42"/>
                <a:gd name="T2" fmla="*/ 0 w 22"/>
                <a:gd name="T3" fmla="*/ 16 h 42"/>
                <a:gd name="T4" fmla="*/ 0 w 22"/>
                <a:gd name="T5" fmla="*/ 0 h 42"/>
                <a:gd name="T6" fmla="*/ 2 w 22"/>
                <a:gd name="T7" fmla="*/ 0 h 42"/>
                <a:gd name="T8" fmla="*/ 4 w 22"/>
                <a:gd name="T9" fmla="*/ 0 h 42"/>
                <a:gd name="T10" fmla="*/ 4 w 22"/>
                <a:gd name="T11" fmla="*/ 16 h 42"/>
                <a:gd name="T12" fmla="*/ 4 w 22"/>
                <a:gd name="T13" fmla="*/ 20 h 42"/>
                <a:gd name="T14" fmla="*/ 8 w 22"/>
                <a:gd name="T15" fmla="*/ 16 h 42"/>
                <a:gd name="T16" fmla="*/ 12 w 22"/>
                <a:gd name="T17" fmla="*/ 14 h 42"/>
                <a:gd name="T18" fmla="*/ 16 w 22"/>
                <a:gd name="T19" fmla="*/ 16 h 42"/>
                <a:gd name="T20" fmla="*/ 18 w 22"/>
                <a:gd name="T21" fmla="*/ 16 h 42"/>
                <a:gd name="T22" fmla="*/ 20 w 22"/>
                <a:gd name="T23" fmla="*/ 20 h 42"/>
                <a:gd name="T24" fmla="*/ 22 w 22"/>
                <a:gd name="T25" fmla="*/ 24 h 42"/>
                <a:gd name="T26" fmla="*/ 20 w 22"/>
                <a:gd name="T27" fmla="*/ 34 h 42"/>
                <a:gd name="T28" fmla="*/ 20 w 22"/>
                <a:gd name="T29" fmla="*/ 42 h 42"/>
                <a:gd name="T30" fmla="*/ 18 w 22"/>
                <a:gd name="T31" fmla="*/ 40 h 42"/>
                <a:gd name="T32" fmla="*/ 16 w 22"/>
                <a:gd name="T33" fmla="*/ 42 h 42"/>
                <a:gd name="T34" fmla="*/ 16 w 22"/>
                <a:gd name="T35" fmla="*/ 30 h 42"/>
                <a:gd name="T36" fmla="*/ 16 w 22"/>
                <a:gd name="T37" fmla="*/ 26 h 42"/>
                <a:gd name="T38" fmla="*/ 16 w 22"/>
                <a:gd name="T39" fmla="*/ 20 h 42"/>
                <a:gd name="T40" fmla="*/ 10 w 22"/>
                <a:gd name="T41" fmla="*/ 18 h 42"/>
                <a:gd name="T42" fmla="*/ 8 w 22"/>
                <a:gd name="T43" fmla="*/ 18 h 42"/>
                <a:gd name="T44" fmla="*/ 6 w 22"/>
                <a:gd name="T45" fmla="*/ 20 h 42"/>
                <a:gd name="T46" fmla="*/ 4 w 22"/>
                <a:gd name="T47" fmla="*/ 26 h 42"/>
                <a:gd name="T48" fmla="*/ 4 w 22"/>
                <a:gd name="T49" fmla="*/ 42 h 42"/>
                <a:gd name="T50" fmla="*/ 2 w 22"/>
                <a:gd name="T51" fmla="*/ 40 h 42"/>
                <a:gd name="T52" fmla="*/ 0 w 22"/>
                <a:gd name="T53" fmla="*/ 42 h 42"/>
                <a:gd name="T54" fmla="*/ 0 w 22"/>
                <a:gd name="T55" fmla="*/ 26 h 42"/>
                <a:gd name="T56" fmla="*/ 0 w 22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42"/>
                <a:gd name="T89" fmla="*/ 22 w 22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8" y="16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20" y="20"/>
                  </a:lnTo>
                  <a:lnTo>
                    <a:pt x="22" y="24"/>
                  </a:lnTo>
                  <a:lnTo>
                    <a:pt x="20" y="34"/>
                  </a:lnTo>
                  <a:lnTo>
                    <a:pt x="20" y="42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6" y="30"/>
                  </a:lnTo>
                  <a:lnTo>
                    <a:pt x="16" y="26"/>
                  </a:lnTo>
                  <a:lnTo>
                    <a:pt x="16" y="20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4" y="42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512" y="408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8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8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2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4 w 24"/>
                <a:gd name="T41" fmla="*/ 26 h 28"/>
                <a:gd name="T42" fmla="*/ 10 w 24"/>
                <a:gd name="T43" fmla="*/ 24 h 28"/>
                <a:gd name="T44" fmla="*/ 6 w 24"/>
                <a:gd name="T45" fmla="*/ 22 h 28"/>
                <a:gd name="T46" fmla="*/ 4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2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20 w 24"/>
                <a:gd name="T61" fmla="*/ 4 h 28"/>
                <a:gd name="T62" fmla="*/ 16 w 24"/>
                <a:gd name="T63" fmla="*/ 2 h 28"/>
                <a:gd name="T64" fmla="*/ 12 w 24"/>
                <a:gd name="T65" fmla="*/ 0 h 28"/>
                <a:gd name="T66" fmla="*/ 6 w 24"/>
                <a:gd name="T67" fmla="*/ 2 h 28"/>
                <a:gd name="T68" fmla="*/ 2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4" y="26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544" y="4089"/>
              <a:ext cx="12" cy="28"/>
            </a:xfrm>
            <a:custGeom>
              <a:avLst/>
              <a:gdLst>
                <a:gd name="T0" fmla="*/ 12 w 12"/>
                <a:gd name="T1" fmla="*/ 6 h 28"/>
                <a:gd name="T2" fmla="*/ 12 w 12"/>
                <a:gd name="T3" fmla="*/ 6 h 28"/>
                <a:gd name="T4" fmla="*/ 8 w 12"/>
                <a:gd name="T5" fmla="*/ 4 h 28"/>
                <a:gd name="T6" fmla="*/ 6 w 12"/>
                <a:gd name="T7" fmla="*/ 6 h 28"/>
                <a:gd name="T8" fmla="*/ 4 w 12"/>
                <a:gd name="T9" fmla="*/ 8 h 28"/>
                <a:gd name="T10" fmla="*/ 4 w 12"/>
                <a:gd name="T11" fmla="*/ 12 h 28"/>
                <a:gd name="T12" fmla="*/ 4 w 12"/>
                <a:gd name="T13" fmla="*/ 28 h 28"/>
                <a:gd name="T14" fmla="*/ 2 w 12"/>
                <a:gd name="T15" fmla="*/ 26 h 28"/>
                <a:gd name="T16" fmla="*/ 0 w 12"/>
                <a:gd name="T17" fmla="*/ 28 h 28"/>
                <a:gd name="T18" fmla="*/ 0 w 12"/>
                <a:gd name="T19" fmla="*/ 14 h 28"/>
                <a:gd name="T20" fmla="*/ 0 w 12"/>
                <a:gd name="T21" fmla="*/ 12 h 28"/>
                <a:gd name="T22" fmla="*/ 0 w 12"/>
                <a:gd name="T23" fmla="*/ 2 h 28"/>
                <a:gd name="T24" fmla="*/ 2 w 12"/>
                <a:gd name="T25" fmla="*/ 2 h 28"/>
                <a:gd name="T26" fmla="*/ 4 w 12"/>
                <a:gd name="T27" fmla="*/ 2 h 28"/>
                <a:gd name="T28" fmla="*/ 4 w 12"/>
                <a:gd name="T29" fmla="*/ 6 h 28"/>
                <a:gd name="T30" fmla="*/ 6 w 12"/>
                <a:gd name="T31" fmla="*/ 2 h 28"/>
                <a:gd name="T32" fmla="*/ 10 w 12"/>
                <a:gd name="T33" fmla="*/ 0 h 28"/>
                <a:gd name="T34" fmla="*/ 12 w 12"/>
                <a:gd name="T35" fmla="*/ 2 h 28"/>
                <a:gd name="T36" fmla="*/ 12 w 12"/>
                <a:gd name="T37" fmla="*/ 6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"/>
                <a:gd name="T58" fmla="*/ 0 h 28"/>
                <a:gd name="T59" fmla="*/ 12 w 12"/>
                <a:gd name="T60" fmla="*/ 28 h 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" h="28">
                  <a:moveTo>
                    <a:pt x="12" y="6"/>
                  </a:moveTo>
                  <a:lnTo>
                    <a:pt x="12" y="6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560" y="4089"/>
              <a:ext cx="24" cy="28"/>
            </a:xfrm>
            <a:custGeom>
              <a:avLst/>
              <a:gdLst>
                <a:gd name="T0" fmla="*/ 14 w 24"/>
                <a:gd name="T1" fmla="*/ 0 h 28"/>
                <a:gd name="T2" fmla="*/ 14 w 24"/>
                <a:gd name="T3" fmla="*/ 0 h 28"/>
                <a:gd name="T4" fmla="*/ 20 w 24"/>
                <a:gd name="T5" fmla="*/ 2 h 28"/>
                <a:gd name="T6" fmla="*/ 24 w 24"/>
                <a:gd name="T7" fmla="*/ 4 h 28"/>
                <a:gd name="T8" fmla="*/ 22 w 24"/>
                <a:gd name="T9" fmla="*/ 6 h 28"/>
                <a:gd name="T10" fmla="*/ 20 w 24"/>
                <a:gd name="T11" fmla="*/ 4 h 28"/>
                <a:gd name="T12" fmla="*/ 14 w 24"/>
                <a:gd name="T13" fmla="*/ 2 h 28"/>
                <a:gd name="T14" fmla="*/ 10 w 24"/>
                <a:gd name="T15" fmla="*/ 4 h 28"/>
                <a:gd name="T16" fmla="*/ 8 w 24"/>
                <a:gd name="T17" fmla="*/ 6 h 28"/>
                <a:gd name="T18" fmla="*/ 6 w 24"/>
                <a:gd name="T19" fmla="*/ 10 h 28"/>
                <a:gd name="T20" fmla="*/ 6 w 24"/>
                <a:gd name="T21" fmla="*/ 14 h 28"/>
                <a:gd name="T22" fmla="*/ 6 w 24"/>
                <a:gd name="T23" fmla="*/ 20 h 28"/>
                <a:gd name="T24" fmla="*/ 8 w 24"/>
                <a:gd name="T25" fmla="*/ 22 h 28"/>
                <a:gd name="T26" fmla="*/ 12 w 24"/>
                <a:gd name="T27" fmla="*/ 24 h 28"/>
                <a:gd name="T28" fmla="*/ 16 w 24"/>
                <a:gd name="T29" fmla="*/ 26 h 28"/>
                <a:gd name="T30" fmla="*/ 20 w 24"/>
                <a:gd name="T31" fmla="*/ 24 h 28"/>
                <a:gd name="T32" fmla="*/ 24 w 24"/>
                <a:gd name="T33" fmla="*/ 22 h 28"/>
                <a:gd name="T34" fmla="*/ 24 w 24"/>
                <a:gd name="T35" fmla="*/ 24 h 28"/>
                <a:gd name="T36" fmla="*/ 20 w 24"/>
                <a:gd name="T37" fmla="*/ 26 h 28"/>
                <a:gd name="T38" fmla="*/ 14 w 24"/>
                <a:gd name="T39" fmla="*/ 28 h 28"/>
                <a:gd name="T40" fmla="*/ 10 w 24"/>
                <a:gd name="T41" fmla="*/ 28 h 28"/>
                <a:gd name="T42" fmla="*/ 6 w 24"/>
                <a:gd name="T43" fmla="*/ 24 h 28"/>
                <a:gd name="T44" fmla="*/ 2 w 24"/>
                <a:gd name="T45" fmla="*/ 20 h 28"/>
                <a:gd name="T46" fmla="*/ 0 w 24"/>
                <a:gd name="T47" fmla="*/ 14 h 28"/>
                <a:gd name="T48" fmla="*/ 2 w 24"/>
                <a:gd name="T49" fmla="*/ 8 h 28"/>
                <a:gd name="T50" fmla="*/ 6 w 24"/>
                <a:gd name="T51" fmla="*/ 4 h 28"/>
                <a:gd name="T52" fmla="*/ 10 w 24"/>
                <a:gd name="T53" fmla="*/ 2 h 28"/>
                <a:gd name="T54" fmla="*/ 14 w 24"/>
                <a:gd name="T55" fmla="*/ 0 h 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"/>
                <a:gd name="T85" fmla="*/ 0 h 28"/>
                <a:gd name="T86" fmla="*/ 24 w 24"/>
                <a:gd name="T87" fmla="*/ 28 h 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" h="28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4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592" y="4075"/>
              <a:ext cx="22" cy="42"/>
            </a:xfrm>
            <a:custGeom>
              <a:avLst/>
              <a:gdLst>
                <a:gd name="T0" fmla="*/ 0 w 22"/>
                <a:gd name="T1" fmla="*/ 16 h 42"/>
                <a:gd name="T2" fmla="*/ 0 w 22"/>
                <a:gd name="T3" fmla="*/ 16 h 42"/>
                <a:gd name="T4" fmla="*/ 0 w 22"/>
                <a:gd name="T5" fmla="*/ 0 h 42"/>
                <a:gd name="T6" fmla="*/ 2 w 22"/>
                <a:gd name="T7" fmla="*/ 0 h 42"/>
                <a:gd name="T8" fmla="*/ 4 w 22"/>
                <a:gd name="T9" fmla="*/ 0 h 42"/>
                <a:gd name="T10" fmla="*/ 4 w 22"/>
                <a:gd name="T11" fmla="*/ 16 h 42"/>
                <a:gd name="T12" fmla="*/ 4 w 22"/>
                <a:gd name="T13" fmla="*/ 20 h 42"/>
                <a:gd name="T14" fmla="*/ 8 w 22"/>
                <a:gd name="T15" fmla="*/ 16 h 42"/>
                <a:gd name="T16" fmla="*/ 12 w 22"/>
                <a:gd name="T17" fmla="*/ 14 h 42"/>
                <a:gd name="T18" fmla="*/ 16 w 22"/>
                <a:gd name="T19" fmla="*/ 16 h 42"/>
                <a:gd name="T20" fmla="*/ 18 w 22"/>
                <a:gd name="T21" fmla="*/ 16 h 42"/>
                <a:gd name="T22" fmla="*/ 20 w 22"/>
                <a:gd name="T23" fmla="*/ 20 h 42"/>
                <a:gd name="T24" fmla="*/ 22 w 22"/>
                <a:gd name="T25" fmla="*/ 24 h 42"/>
                <a:gd name="T26" fmla="*/ 22 w 22"/>
                <a:gd name="T27" fmla="*/ 34 h 42"/>
                <a:gd name="T28" fmla="*/ 22 w 22"/>
                <a:gd name="T29" fmla="*/ 42 h 42"/>
                <a:gd name="T30" fmla="*/ 18 w 22"/>
                <a:gd name="T31" fmla="*/ 40 h 42"/>
                <a:gd name="T32" fmla="*/ 16 w 22"/>
                <a:gd name="T33" fmla="*/ 42 h 42"/>
                <a:gd name="T34" fmla="*/ 18 w 22"/>
                <a:gd name="T35" fmla="*/ 30 h 42"/>
                <a:gd name="T36" fmla="*/ 18 w 22"/>
                <a:gd name="T37" fmla="*/ 26 h 42"/>
                <a:gd name="T38" fmla="*/ 16 w 22"/>
                <a:gd name="T39" fmla="*/ 20 h 42"/>
                <a:gd name="T40" fmla="*/ 12 w 22"/>
                <a:gd name="T41" fmla="*/ 18 h 42"/>
                <a:gd name="T42" fmla="*/ 8 w 22"/>
                <a:gd name="T43" fmla="*/ 18 h 42"/>
                <a:gd name="T44" fmla="*/ 6 w 22"/>
                <a:gd name="T45" fmla="*/ 20 h 42"/>
                <a:gd name="T46" fmla="*/ 4 w 22"/>
                <a:gd name="T47" fmla="*/ 26 h 42"/>
                <a:gd name="T48" fmla="*/ 4 w 22"/>
                <a:gd name="T49" fmla="*/ 42 h 42"/>
                <a:gd name="T50" fmla="*/ 2 w 22"/>
                <a:gd name="T51" fmla="*/ 40 h 42"/>
                <a:gd name="T52" fmla="*/ 0 w 22"/>
                <a:gd name="T53" fmla="*/ 42 h 42"/>
                <a:gd name="T54" fmla="*/ 0 w 22"/>
                <a:gd name="T55" fmla="*/ 26 h 42"/>
                <a:gd name="T56" fmla="*/ 0 w 22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42"/>
                <a:gd name="T89" fmla="*/ 22 w 22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8" y="16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20" y="20"/>
                  </a:lnTo>
                  <a:lnTo>
                    <a:pt x="22" y="24"/>
                  </a:lnTo>
                  <a:lnTo>
                    <a:pt x="22" y="34"/>
                  </a:lnTo>
                  <a:lnTo>
                    <a:pt x="22" y="42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6" y="20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4" y="42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622" y="408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8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8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2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4 w 24"/>
                <a:gd name="T41" fmla="*/ 26 h 28"/>
                <a:gd name="T42" fmla="*/ 10 w 24"/>
                <a:gd name="T43" fmla="*/ 24 h 28"/>
                <a:gd name="T44" fmla="*/ 6 w 24"/>
                <a:gd name="T45" fmla="*/ 22 h 28"/>
                <a:gd name="T46" fmla="*/ 4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20 w 24"/>
                <a:gd name="T61" fmla="*/ 4 h 28"/>
                <a:gd name="T62" fmla="*/ 16 w 24"/>
                <a:gd name="T63" fmla="*/ 2 h 28"/>
                <a:gd name="T64" fmla="*/ 12 w 24"/>
                <a:gd name="T65" fmla="*/ 0 h 28"/>
                <a:gd name="T66" fmla="*/ 6 w 24"/>
                <a:gd name="T67" fmla="*/ 2 h 28"/>
                <a:gd name="T68" fmla="*/ 2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4" y="26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154" y="4139"/>
              <a:ext cx="24" cy="28"/>
            </a:xfrm>
            <a:custGeom>
              <a:avLst/>
              <a:gdLst>
                <a:gd name="T0" fmla="*/ 14 w 24"/>
                <a:gd name="T1" fmla="*/ 2 h 28"/>
                <a:gd name="T2" fmla="*/ 14 w 24"/>
                <a:gd name="T3" fmla="*/ 2 h 28"/>
                <a:gd name="T4" fmla="*/ 16 w 24"/>
                <a:gd name="T5" fmla="*/ 2 h 28"/>
                <a:gd name="T6" fmla="*/ 18 w 24"/>
                <a:gd name="T7" fmla="*/ 6 h 28"/>
                <a:gd name="T8" fmla="*/ 20 w 24"/>
                <a:gd name="T9" fmla="*/ 12 h 28"/>
                <a:gd name="T10" fmla="*/ 12 w 24"/>
                <a:gd name="T11" fmla="*/ 12 h 28"/>
                <a:gd name="T12" fmla="*/ 6 w 24"/>
                <a:gd name="T13" fmla="*/ 12 h 28"/>
                <a:gd name="T14" fmla="*/ 8 w 24"/>
                <a:gd name="T15" fmla="*/ 6 h 28"/>
                <a:gd name="T16" fmla="*/ 10 w 24"/>
                <a:gd name="T17" fmla="*/ 2 h 28"/>
                <a:gd name="T18" fmla="*/ 14 w 24"/>
                <a:gd name="T19" fmla="*/ 2 h 28"/>
                <a:gd name="T20" fmla="*/ 0 w 24"/>
                <a:gd name="T21" fmla="*/ 14 h 28"/>
                <a:gd name="T22" fmla="*/ 0 w 24"/>
                <a:gd name="T23" fmla="*/ 14 h 28"/>
                <a:gd name="T24" fmla="*/ 2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4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4 w 24"/>
                <a:gd name="T37" fmla="*/ 22 h 28"/>
                <a:gd name="T38" fmla="*/ 22 w 24"/>
                <a:gd name="T39" fmla="*/ 22 h 28"/>
                <a:gd name="T40" fmla="*/ 20 w 24"/>
                <a:gd name="T41" fmla="*/ 24 h 28"/>
                <a:gd name="T42" fmla="*/ 14 w 24"/>
                <a:gd name="T43" fmla="*/ 24 h 28"/>
                <a:gd name="T44" fmla="*/ 10 w 24"/>
                <a:gd name="T45" fmla="*/ 24 h 28"/>
                <a:gd name="T46" fmla="*/ 8 w 24"/>
                <a:gd name="T47" fmla="*/ 22 h 28"/>
                <a:gd name="T48" fmla="*/ 6 w 24"/>
                <a:gd name="T49" fmla="*/ 18 h 28"/>
                <a:gd name="T50" fmla="*/ 6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4 w 24"/>
                <a:gd name="T59" fmla="*/ 6 h 28"/>
                <a:gd name="T60" fmla="*/ 22 w 24"/>
                <a:gd name="T61" fmla="*/ 4 h 28"/>
                <a:gd name="T62" fmla="*/ 18 w 24"/>
                <a:gd name="T63" fmla="*/ 2 h 28"/>
                <a:gd name="T64" fmla="*/ 12 w 24"/>
                <a:gd name="T65" fmla="*/ 0 h 28"/>
                <a:gd name="T66" fmla="*/ 8 w 24"/>
                <a:gd name="T67" fmla="*/ 2 h 28"/>
                <a:gd name="T68" fmla="*/ 4 w 24"/>
                <a:gd name="T69" fmla="*/ 4 h 28"/>
                <a:gd name="T70" fmla="*/ 2 w 24"/>
                <a:gd name="T71" fmla="*/ 8 h 28"/>
                <a:gd name="T72" fmla="*/ 0 w 24"/>
                <a:gd name="T73" fmla="*/ 14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4" y="2"/>
                  </a:moveTo>
                  <a:lnTo>
                    <a:pt x="14" y="2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2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4" y="22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186" y="4139"/>
              <a:ext cx="22" cy="26"/>
            </a:xfrm>
            <a:custGeom>
              <a:avLst/>
              <a:gdLst>
                <a:gd name="T0" fmla="*/ 12 w 22"/>
                <a:gd name="T1" fmla="*/ 2 h 26"/>
                <a:gd name="T2" fmla="*/ 12 w 22"/>
                <a:gd name="T3" fmla="*/ 2 h 26"/>
                <a:gd name="T4" fmla="*/ 8 w 22"/>
                <a:gd name="T5" fmla="*/ 4 h 26"/>
                <a:gd name="T6" fmla="*/ 6 w 22"/>
                <a:gd name="T7" fmla="*/ 6 h 26"/>
                <a:gd name="T8" fmla="*/ 4 w 22"/>
                <a:gd name="T9" fmla="*/ 12 h 26"/>
                <a:gd name="T10" fmla="*/ 4 w 22"/>
                <a:gd name="T11" fmla="*/ 16 h 26"/>
                <a:gd name="T12" fmla="*/ 6 w 22"/>
                <a:gd name="T13" fmla="*/ 26 h 26"/>
                <a:gd name="T14" fmla="*/ 2 w 22"/>
                <a:gd name="T15" fmla="*/ 26 h 26"/>
                <a:gd name="T16" fmla="*/ 0 w 22"/>
                <a:gd name="T17" fmla="*/ 26 h 26"/>
                <a:gd name="T18" fmla="*/ 0 w 22"/>
                <a:gd name="T19" fmla="*/ 16 h 26"/>
                <a:gd name="T20" fmla="*/ 0 w 22"/>
                <a:gd name="T21" fmla="*/ 10 h 26"/>
                <a:gd name="T22" fmla="*/ 0 w 22"/>
                <a:gd name="T23" fmla="*/ 0 h 26"/>
                <a:gd name="T24" fmla="*/ 2 w 22"/>
                <a:gd name="T25" fmla="*/ 0 h 26"/>
                <a:gd name="T26" fmla="*/ 4 w 22"/>
                <a:gd name="T27" fmla="*/ 0 h 26"/>
                <a:gd name="T28" fmla="*/ 4 w 22"/>
                <a:gd name="T29" fmla="*/ 6 h 26"/>
                <a:gd name="T30" fmla="*/ 8 w 22"/>
                <a:gd name="T31" fmla="*/ 2 h 26"/>
                <a:gd name="T32" fmla="*/ 14 w 22"/>
                <a:gd name="T33" fmla="*/ 0 h 26"/>
                <a:gd name="T34" fmla="*/ 16 w 22"/>
                <a:gd name="T35" fmla="*/ 0 h 26"/>
                <a:gd name="T36" fmla="*/ 20 w 22"/>
                <a:gd name="T37" fmla="*/ 2 h 26"/>
                <a:gd name="T38" fmla="*/ 22 w 22"/>
                <a:gd name="T39" fmla="*/ 4 h 26"/>
                <a:gd name="T40" fmla="*/ 22 w 22"/>
                <a:gd name="T41" fmla="*/ 10 h 26"/>
                <a:gd name="T42" fmla="*/ 22 w 22"/>
                <a:gd name="T43" fmla="*/ 20 h 26"/>
                <a:gd name="T44" fmla="*/ 22 w 22"/>
                <a:gd name="T45" fmla="*/ 26 h 26"/>
                <a:gd name="T46" fmla="*/ 20 w 22"/>
                <a:gd name="T47" fmla="*/ 26 h 26"/>
                <a:gd name="T48" fmla="*/ 18 w 22"/>
                <a:gd name="T49" fmla="*/ 26 h 26"/>
                <a:gd name="T50" fmla="*/ 18 w 22"/>
                <a:gd name="T51" fmla="*/ 14 h 26"/>
                <a:gd name="T52" fmla="*/ 18 w 22"/>
                <a:gd name="T53" fmla="*/ 12 h 26"/>
                <a:gd name="T54" fmla="*/ 16 w 22"/>
                <a:gd name="T55" fmla="*/ 6 h 26"/>
                <a:gd name="T56" fmla="*/ 12 w 22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12" y="2"/>
                  </a:moveTo>
                  <a:lnTo>
                    <a:pt x="12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10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6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232" y="4139"/>
              <a:ext cx="16" cy="28"/>
            </a:xfrm>
            <a:custGeom>
              <a:avLst/>
              <a:gdLst>
                <a:gd name="T0" fmla="*/ 2 w 16"/>
                <a:gd name="T1" fmla="*/ 22 h 28"/>
                <a:gd name="T2" fmla="*/ 2 w 16"/>
                <a:gd name="T3" fmla="*/ 22 h 28"/>
                <a:gd name="T4" fmla="*/ 4 w 16"/>
                <a:gd name="T5" fmla="*/ 24 h 28"/>
                <a:gd name="T6" fmla="*/ 8 w 16"/>
                <a:gd name="T7" fmla="*/ 26 h 28"/>
                <a:gd name="T8" fmla="*/ 12 w 16"/>
                <a:gd name="T9" fmla="*/ 24 h 28"/>
                <a:gd name="T10" fmla="*/ 12 w 16"/>
                <a:gd name="T11" fmla="*/ 20 h 28"/>
                <a:gd name="T12" fmla="*/ 12 w 16"/>
                <a:gd name="T13" fmla="*/ 18 h 28"/>
                <a:gd name="T14" fmla="*/ 10 w 16"/>
                <a:gd name="T15" fmla="*/ 16 h 28"/>
                <a:gd name="T16" fmla="*/ 6 w 16"/>
                <a:gd name="T17" fmla="*/ 16 h 28"/>
                <a:gd name="T18" fmla="*/ 2 w 16"/>
                <a:gd name="T19" fmla="*/ 14 h 28"/>
                <a:gd name="T20" fmla="*/ 0 w 16"/>
                <a:gd name="T21" fmla="*/ 12 h 28"/>
                <a:gd name="T22" fmla="*/ 0 w 16"/>
                <a:gd name="T23" fmla="*/ 8 h 28"/>
                <a:gd name="T24" fmla="*/ 0 w 16"/>
                <a:gd name="T25" fmla="*/ 6 h 28"/>
                <a:gd name="T26" fmla="*/ 2 w 16"/>
                <a:gd name="T27" fmla="*/ 2 h 28"/>
                <a:gd name="T28" fmla="*/ 6 w 16"/>
                <a:gd name="T29" fmla="*/ 0 h 28"/>
                <a:gd name="T30" fmla="*/ 10 w 16"/>
                <a:gd name="T31" fmla="*/ 0 h 28"/>
                <a:gd name="T32" fmla="*/ 16 w 16"/>
                <a:gd name="T33" fmla="*/ 2 h 28"/>
                <a:gd name="T34" fmla="*/ 14 w 16"/>
                <a:gd name="T35" fmla="*/ 6 h 28"/>
                <a:gd name="T36" fmla="*/ 12 w 16"/>
                <a:gd name="T37" fmla="*/ 4 h 28"/>
                <a:gd name="T38" fmla="*/ 8 w 16"/>
                <a:gd name="T39" fmla="*/ 2 h 28"/>
                <a:gd name="T40" fmla="*/ 6 w 16"/>
                <a:gd name="T41" fmla="*/ 4 h 28"/>
                <a:gd name="T42" fmla="*/ 4 w 16"/>
                <a:gd name="T43" fmla="*/ 6 h 28"/>
                <a:gd name="T44" fmla="*/ 4 w 16"/>
                <a:gd name="T45" fmla="*/ 8 h 28"/>
                <a:gd name="T46" fmla="*/ 6 w 16"/>
                <a:gd name="T47" fmla="*/ 10 h 28"/>
                <a:gd name="T48" fmla="*/ 10 w 16"/>
                <a:gd name="T49" fmla="*/ 12 h 28"/>
                <a:gd name="T50" fmla="*/ 14 w 16"/>
                <a:gd name="T51" fmla="*/ 14 h 28"/>
                <a:gd name="T52" fmla="*/ 16 w 16"/>
                <a:gd name="T53" fmla="*/ 16 h 28"/>
                <a:gd name="T54" fmla="*/ 16 w 16"/>
                <a:gd name="T55" fmla="*/ 18 h 28"/>
                <a:gd name="T56" fmla="*/ 16 w 16"/>
                <a:gd name="T57" fmla="*/ 22 h 28"/>
                <a:gd name="T58" fmla="*/ 14 w 16"/>
                <a:gd name="T59" fmla="*/ 24 h 28"/>
                <a:gd name="T60" fmla="*/ 10 w 16"/>
                <a:gd name="T61" fmla="*/ 26 h 28"/>
                <a:gd name="T62" fmla="*/ 6 w 16"/>
                <a:gd name="T63" fmla="*/ 28 h 28"/>
                <a:gd name="T64" fmla="*/ 2 w 16"/>
                <a:gd name="T65" fmla="*/ 26 h 28"/>
                <a:gd name="T66" fmla="*/ 0 w 16"/>
                <a:gd name="T67" fmla="*/ 26 h 28"/>
                <a:gd name="T68" fmla="*/ 0 w 16"/>
                <a:gd name="T69" fmla="*/ 22 h 28"/>
                <a:gd name="T70" fmla="*/ 2 w 16"/>
                <a:gd name="T71" fmla="*/ 22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28"/>
                <a:gd name="T110" fmla="*/ 16 w 16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28">
                  <a:moveTo>
                    <a:pt x="2" y="22"/>
                  </a:moveTo>
                  <a:lnTo>
                    <a:pt x="2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2" name="Freeform 27"/>
            <p:cNvSpPr>
              <a:spLocks noEditPoints="1"/>
            </p:cNvSpPr>
            <p:nvPr/>
          </p:nvSpPr>
          <p:spPr bwMode="auto">
            <a:xfrm>
              <a:off x="256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8 w 22"/>
                <a:gd name="T7" fmla="*/ 24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6 h 28"/>
                <a:gd name="T14" fmla="*/ 8 w 22"/>
                <a:gd name="T15" fmla="*/ 14 h 28"/>
                <a:gd name="T16" fmla="*/ 16 w 22"/>
                <a:gd name="T17" fmla="*/ 12 h 28"/>
                <a:gd name="T18" fmla="*/ 16 w 22"/>
                <a:gd name="T19" fmla="*/ 22 h 28"/>
                <a:gd name="T20" fmla="*/ 2 w 22"/>
                <a:gd name="T21" fmla="*/ 6 h 28"/>
                <a:gd name="T22" fmla="*/ 2 w 22"/>
                <a:gd name="T23" fmla="*/ 6 h 28"/>
                <a:gd name="T24" fmla="*/ 6 w 22"/>
                <a:gd name="T25" fmla="*/ 4 h 28"/>
                <a:gd name="T26" fmla="*/ 10 w 22"/>
                <a:gd name="T27" fmla="*/ 2 h 28"/>
                <a:gd name="T28" fmla="*/ 12 w 22"/>
                <a:gd name="T29" fmla="*/ 4 h 28"/>
                <a:gd name="T30" fmla="*/ 14 w 22"/>
                <a:gd name="T31" fmla="*/ 4 h 28"/>
                <a:gd name="T32" fmla="*/ 16 w 22"/>
                <a:gd name="T33" fmla="*/ 10 h 28"/>
                <a:gd name="T34" fmla="*/ 14 w 22"/>
                <a:gd name="T35" fmla="*/ 12 h 28"/>
                <a:gd name="T36" fmla="*/ 8 w 22"/>
                <a:gd name="T37" fmla="*/ 14 h 28"/>
                <a:gd name="T38" fmla="*/ 2 w 22"/>
                <a:gd name="T39" fmla="*/ 16 h 28"/>
                <a:gd name="T40" fmla="*/ 0 w 22"/>
                <a:gd name="T41" fmla="*/ 18 h 28"/>
                <a:gd name="T42" fmla="*/ 0 w 22"/>
                <a:gd name="T43" fmla="*/ 20 h 28"/>
                <a:gd name="T44" fmla="*/ 0 w 22"/>
                <a:gd name="T45" fmla="*/ 24 h 28"/>
                <a:gd name="T46" fmla="*/ 2 w 22"/>
                <a:gd name="T47" fmla="*/ 26 h 28"/>
                <a:gd name="T48" fmla="*/ 6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18 w 22"/>
                <a:gd name="T57" fmla="*/ 26 h 28"/>
                <a:gd name="T58" fmla="*/ 22 w 22"/>
                <a:gd name="T59" fmla="*/ 26 h 28"/>
                <a:gd name="T60" fmla="*/ 22 w 22"/>
                <a:gd name="T61" fmla="*/ 24 h 28"/>
                <a:gd name="T62" fmla="*/ 20 w 22"/>
                <a:gd name="T63" fmla="*/ 24 h 28"/>
                <a:gd name="T64" fmla="*/ 20 w 22"/>
                <a:gd name="T65" fmla="*/ 20 h 28"/>
                <a:gd name="T66" fmla="*/ 20 w 22"/>
                <a:gd name="T67" fmla="*/ 8 h 28"/>
                <a:gd name="T68" fmla="*/ 18 w 22"/>
                <a:gd name="T69" fmla="*/ 4 h 28"/>
                <a:gd name="T70" fmla="*/ 16 w 22"/>
                <a:gd name="T71" fmla="*/ 2 h 28"/>
                <a:gd name="T72" fmla="*/ 14 w 22"/>
                <a:gd name="T73" fmla="*/ 0 h 28"/>
                <a:gd name="T74" fmla="*/ 10 w 22"/>
                <a:gd name="T75" fmla="*/ 0 h 28"/>
                <a:gd name="T76" fmla="*/ 6 w 22"/>
                <a:gd name="T77" fmla="*/ 0 h 28"/>
                <a:gd name="T78" fmla="*/ 2 w 22"/>
                <a:gd name="T79" fmla="*/ 4 h 28"/>
                <a:gd name="T80" fmla="*/ 2 w 22"/>
                <a:gd name="T81" fmla="*/ 6 h 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28"/>
                <a:gd name="T125" fmla="*/ 22 w 22"/>
                <a:gd name="T126" fmla="*/ 28 h 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6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286" y="4139"/>
              <a:ext cx="22" cy="26"/>
            </a:xfrm>
            <a:custGeom>
              <a:avLst/>
              <a:gdLst>
                <a:gd name="T0" fmla="*/ 12 w 22"/>
                <a:gd name="T1" fmla="*/ 2 h 26"/>
                <a:gd name="T2" fmla="*/ 12 w 22"/>
                <a:gd name="T3" fmla="*/ 2 h 26"/>
                <a:gd name="T4" fmla="*/ 10 w 22"/>
                <a:gd name="T5" fmla="*/ 4 h 26"/>
                <a:gd name="T6" fmla="*/ 6 w 22"/>
                <a:gd name="T7" fmla="*/ 6 h 26"/>
                <a:gd name="T8" fmla="*/ 6 w 22"/>
                <a:gd name="T9" fmla="*/ 12 h 26"/>
                <a:gd name="T10" fmla="*/ 6 w 22"/>
                <a:gd name="T11" fmla="*/ 16 h 26"/>
                <a:gd name="T12" fmla="*/ 6 w 22"/>
                <a:gd name="T13" fmla="*/ 26 h 26"/>
                <a:gd name="T14" fmla="*/ 4 w 22"/>
                <a:gd name="T15" fmla="*/ 26 h 26"/>
                <a:gd name="T16" fmla="*/ 0 w 22"/>
                <a:gd name="T17" fmla="*/ 26 h 26"/>
                <a:gd name="T18" fmla="*/ 2 w 22"/>
                <a:gd name="T19" fmla="*/ 16 h 26"/>
                <a:gd name="T20" fmla="*/ 2 w 22"/>
                <a:gd name="T21" fmla="*/ 10 h 26"/>
                <a:gd name="T22" fmla="*/ 0 w 22"/>
                <a:gd name="T23" fmla="*/ 0 h 26"/>
                <a:gd name="T24" fmla="*/ 4 w 22"/>
                <a:gd name="T25" fmla="*/ 0 h 26"/>
                <a:gd name="T26" fmla="*/ 6 w 22"/>
                <a:gd name="T27" fmla="*/ 0 h 26"/>
                <a:gd name="T28" fmla="*/ 6 w 22"/>
                <a:gd name="T29" fmla="*/ 6 h 26"/>
                <a:gd name="T30" fmla="*/ 8 w 22"/>
                <a:gd name="T31" fmla="*/ 2 h 26"/>
                <a:gd name="T32" fmla="*/ 14 w 22"/>
                <a:gd name="T33" fmla="*/ 0 h 26"/>
                <a:gd name="T34" fmla="*/ 18 w 22"/>
                <a:gd name="T35" fmla="*/ 0 h 26"/>
                <a:gd name="T36" fmla="*/ 20 w 22"/>
                <a:gd name="T37" fmla="*/ 2 h 26"/>
                <a:gd name="T38" fmla="*/ 22 w 22"/>
                <a:gd name="T39" fmla="*/ 4 h 26"/>
                <a:gd name="T40" fmla="*/ 22 w 22"/>
                <a:gd name="T41" fmla="*/ 10 h 26"/>
                <a:gd name="T42" fmla="*/ 22 w 22"/>
                <a:gd name="T43" fmla="*/ 20 h 26"/>
                <a:gd name="T44" fmla="*/ 22 w 22"/>
                <a:gd name="T45" fmla="*/ 26 h 26"/>
                <a:gd name="T46" fmla="*/ 20 w 22"/>
                <a:gd name="T47" fmla="*/ 26 h 26"/>
                <a:gd name="T48" fmla="*/ 18 w 22"/>
                <a:gd name="T49" fmla="*/ 26 h 26"/>
                <a:gd name="T50" fmla="*/ 18 w 22"/>
                <a:gd name="T51" fmla="*/ 14 h 26"/>
                <a:gd name="T52" fmla="*/ 18 w 22"/>
                <a:gd name="T53" fmla="*/ 12 h 26"/>
                <a:gd name="T54" fmla="*/ 16 w 22"/>
                <a:gd name="T55" fmla="*/ 6 h 26"/>
                <a:gd name="T56" fmla="*/ 12 w 22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12" y="2"/>
                  </a:moveTo>
                  <a:lnTo>
                    <a:pt x="12" y="2"/>
                  </a:lnTo>
                  <a:lnTo>
                    <a:pt x="10" y="4"/>
                  </a:lnTo>
                  <a:lnTo>
                    <a:pt x="6" y="6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2" y="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10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6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316" y="413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28 h 34"/>
                <a:gd name="T16" fmla="*/ 10 w 14"/>
                <a:gd name="T17" fmla="*/ 30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4 w 14"/>
                <a:gd name="T25" fmla="*/ 32 h 34"/>
                <a:gd name="T26" fmla="*/ 4 w 14"/>
                <a:gd name="T27" fmla="*/ 26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4" y="26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5" name="Freeform 30"/>
            <p:cNvSpPr>
              <a:spLocks noEditPoints="1"/>
            </p:cNvSpPr>
            <p:nvPr/>
          </p:nvSpPr>
          <p:spPr bwMode="auto">
            <a:xfrm>
              <a:off x="334" y="4125"/>
              <a:ext cx="24" cy="42"/>
            </a:xfrm>
            <a:custGeom>
              <a:avLst/>
              <a:gdLst>
                <a:gd name="T0" fmla="*/ 12 w 24"/>
                <a:gd name="T1" fmla="*/ 16 h 42"/>
                <a:gd name="T2" fmla="*/ 12 w 24"/>
                <a:gd name="T3" fmla="*/ 16 h 42"/>
                <a:gd name="T4" fmla="*/ 16 w 24"/>
                <a:gd name="T5" fmla="*/ 16 h 42"/>
                <a:gd name="T6" fmla="*/ 18 w 24"/>
                <a:gd name="T7" fmla="*/ 20 h 42"/>
                <a:gd name="T8" fmla="*/ 20 w 24"/>
                <a:gd name="T9" fmla="*/ 26 h 42"/>
                <a:gd name="T10" fmla="*/ 12 w 24"/>
                <a:gd name="T11" fmla="*/ 26 h 42"/>
                <a:gd name="T12" fmla="*/ 6 w 24"/>
                <a:gd name="T13" fmla="*/ 26 h 42"/>
                <a:gd name="T14" fmla="*/ 8 w 24"/>
                <a:gd name="T15" fmla="*/ 20 h 42"/>
                <a:gd name="T16" fmla="*/ 10 w 24"/>
                <a:gd name="T17" fmla="*/ 16 h 42"/>
                <a:gd name="T18" fmla="*/ 12 w 24"/>
                <a:gd name="T19" fmla="*/ 16 h 42"/>
                <a:gd name="T20" fmla="*/ 10 w 24"/>
                <a:gd name="T21" fmla="*/ 10 h 42"/>
                <a:gd name="T22" fmla="*/ 12 w 24"/>
                <a:gd name="T23" fmla="*/ 10 h 42"/>
                <a:gd name="T24" fmla="*/ 20 w 24"/>
                <a:gd name="T25" fmla="*/ 4 h 42"/>
                <a:gd name="T26" fmla="*/ 22 w 24"/>
                <a:gd name="T27" fmla="*/ 2 h 42"/>
                <a:gd name="T28" fmla="*/ 20 w 24"/>
                <a:gd name="T29" fmla="*/ 2 h 42"/>
                <a:gd name="T30" fmla="*/ 20 w 24"/>
                <a:gd name="T31" fmla="*/ 0 h 42"/>
                <a:gd name="T32" fmla="*/ 18 w 24"/>
                <a:gd name="T33" fmla="*/ 2 h 42"/>
                <a:gd name="T34" fmla="*/ 10 w 24"/>
                <a:gd name="T35" fmla="*/ 10 h 42"/>
                <a:gd name="T36" fmla="*/ 0 w 24"/>
                <a:gd name="T37" fmla="*/ 28 h 42"/>
                <a:gd name="T38" fmla="*/ 0 w 24"/>
                <a:gd name="T39" fmla="*/ 28 h 42"/>
                <a:gd name="T40" fmla="*/ 2 w 24"/>
                <a:gd name="T41" fmla="*/ 34 h 42"/>
                <a:gd name="T42" fmla="*/ 4 w 24"/>
                <a:gd name="T43" fmla="*/ 38 h 42"/>
                <a:gd name="T44" fmla="*/ 8 w 24"/>
                <a:gd name="T45" fmla="*/ 40 h 42"/>
                <a:gd name="T46" fmla="*/ 14 w 24"/>
                <a:gd name="T47" fmla="*/ 42 h 42"/>
                <a:gd name="T48" fmla="*/ 18 w 24"/>
                <a:gd name="T49" fmla="*/ 40 h 42"/>
                <a:gd name="T50" fmla="*/ 22 w 24"/>
                <a:gd name="T51" fmla="*/ 38 h 42"/>
                <a:gd name="T52" fmla="*/ 22 w 24"/>
                <a:gd name="T53" fmla="*/ 36 h 42"/>
                <a:gd name="T54" fmla="*/ 20 w 24"/>
                <a:gd name="T55" fmla="*/ 38 h 42"/>
                <a:gd name="T56" fmla="*/ 14 w 24"/>
                <a:gd name="T57" fmla="*/ 38 h 42"/>
                <a:gd name="T58" fmla="*/ 10 w 24"/>
                <a:gd name="T59" fmla="*/ 38 h 42"/>
                <a:gd name="T60" fmla="*/ 8 w 24"/>
                <a:gd name="T61" fmla="*/ 36 h 42"/>
                <a:gd name="T62" fmla="*/ 6 w 24"/>
                <a:gd name="T63" fmla="*/ 32 h 42"/>
                <a:gd name="T64" fmla="*/ 6 w 24"/>
                <a:gd name="T65" fmla="*/ 28 h 42"/>
                <a:gd name="T66" fmla="*/ 12 w 24"/>
                <a:gd name="T67" fmla="*/ 28 h 42"/>
                <a:gd name="T68" fmla="*/ 24 w 24"/>
                <a:gd name="T69" fmla="*/ 28 h 42"/>
                <a:gd name="T70" fmla="*/ 24 w 24"/>
                <a:gd name="T71" fmla="*/ 26 h 42"/>
                <a:gd name="T72" fmla="*/ 24 w 24"/>
                <a:gd name="T73" fmla="*/ 20 h 42"/>
                <a:gd name="T74" fmla="*/ 22 w 24"/>
                <a:gd name="T75" fmla="*/ 18 h 42"/>
                <a:gd name="T76" fmla="*/ 18 w 24"/>
                <a:gd name="T77" fmla="*/ 16 h 42"/>
                <a:gd name="T78" fmla="*/ 12 w 24"/>
                <a:gd name="T79" fmla="*/ 14 h 42"/>
                <a:gd name="T80" fmla="*/ 8 w 24"/>
                <a:gd name="T81" fmla="*/ 16 h 42"/>
                <a:gd name="T82" fmla="*/ 4 w 24"/>
                <a:gd name="T83" fmla="*/ 18 h 42"/>
                <a:gd name="T84" fmla="*/ 2 w 24"/>
                <a:gd name="T85" fmla="*/ 22 h 42"/>
                <a:gd name="T86" fmla="*/ 0 w 24"/>
                <a:gd name="T87" fmla="*/ 28 h 4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"/>
                <a:gd name="T133" fmla="*/ 0 h 42"/>
                <a:gd name="T134" fmla="*/ 24 w 24"/>
                <a:gd name="T135" fmla="*/ 42 h 4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" h="42">
                  <a:moveTo>
                    <a:pt x="12" y="16"/>
                  </a:moveTo>
                  <a:lnTo>
                    <a:pt x="12" y="16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20" y="26"/>
                  </a:lnTo>
                  <a:lnTo>
                    <a:pt x="12" y="26"/>
                  </a:lnTo>
                  <a:lnTo>
                    <a:pt x="6" y="26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2" y="16"/>
                  </a:lnTo>
                  <a:close/>
                  <a:moveTo>
                    <a:pt x="10" y="10"/>
                  </a:moveTo>
                  <a:lnTo>
                    <a:pt x="12" y="10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0" y="10"/>
                  </a:lnTo>
                  <a:close/>
                  <a:moveTo>
                    <a:pt x="0" y="28"/>
                  </a:moveTo>
                  <a:lnTo>
                    <a:pt x="0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0"/>
                  </a:lnTo>
                  <a:lnTo>
                    <a:pt x="14" y="42"/>
                  </a:lnTo>
                  <a:lnTo>
                    <a:pt x="18" y="40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8" y="36"/>
                  </a:lnTo>
                  <a:lnTo>
                    <a:pt x="6" y="32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2" y="18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6" name="Freeform 31"/>
            <p:cNvSpPr>
              <a:spLocks noEditPoints="1"/>
            </p:cNvSpPr>
            <p:nvPr/>
          </p:nvSpPr>
          <p:spPr bwMode="auto">
            <a:xfrm>
              <a:off x="380" y="4125"/>
              <a:ext cx="24" cy="42"/>
            </a:xfrm>
            <a:custGeom>
              <a:avLst/>
              <a:gdLst>
                <a:gd name="T0" fmla="*/ 4 w 24"/>
                <a:gd name="T1" fmla="*/ 28 h 42"/>
                <a:gd name="T2" fmla="*/ 4 w 24"/>
                <a:gd name="T3" fmla="*/ 28 h 42"/>
                <a:gd name="T4" fmla="*/ 6 w 24"/>
                <a:gd name="T5" fmla="*/ 20 h 42"/>
                <a:gd name="T6" fmla="*/ 8 w 24"/>
                <a:gd name="T7" fmla="*/ 18 h 42"/>
                <a:gd name="T8" fmla="*/ 12 w 24"/>
                <a:gd name="T9" fmla="*/ 16 h 42"/>
                <a:gd name="T10" fmla="*/ 16 w 24"/>
                <a:gd name="T11" fmla="*/ 18 h 42"/>
                <a:gd name="T12" fmla="*/ 18 w 24"/>
                <a:gd name="T13" fmla="*/ 20 h 42"/>
                <a:gd name="T14" fmla="*/ 20 w 24"/>
                <a:gd name="T15" fmla="*/ 22 h 42"/>
                <a:gd name="T16" fmla="*/ 20 w 24"/>
                <a:gd name="T17" fmla="*/ 28 h 42"/>
                <a:gd name="T18" fmla="*/ 18 w 24"/>
                <a:gd name="T19" fmla="*/ 36 h 42"/>
                <a:gd name="T20" fmla="*/ 16 w 24"/>
                <a:gd name="T21" fmla="*/ 38 h 42"/>
                <a:gd name="T22" fmla="*/ 12 w 24"/>
                <a:gd name="T23" fmla="*/ 40 h 42"/>
                <a:gd name="T24" fmla="*/ 8 w 24"/>
                <a:gd name="T25" fmla="*/ 38 h 42"/>
                <a:gd name="T26" fmla="*/ 6 w 24"/>
                <a:gd name="T27" fmla="*/ 36 h 42"/>
                <a:gd name="T28" fmla="*/ 4 w 24"/>
                <a:gd name="T29" fmla="*/ 34 h 42"/>
                <a:gd name="T30" fmla="*/ 4 w 24"/>
                <a:gd name="T31" fmla="*/ 28 h 42"/>
                <a:gd name="T32" fmla="*/ 20 w 24"/>
                <a:gd name="T33" fmla="*/ 40 h 42"/>
                <a:gd name="T34" fmla="*/ 20 w 24"/>
                <a:gd name="T35" fmla="*/ 40 h 42"/>
                <a:gd name="T36" fmla="*/ 22 w 24"/>
                <a:gd name="T37" fmla="*/ 40 h 42"/>
                <a:gd name="T38" fmla="*/ 24 w 24"/>
                <a:gd name="T39" fmla="*/ 40 h 42"/>
                <a:gd name="T40" fmla="*/ 24 w 24"/>
                <a:gd name="T41" fmla="*/ 28 h 42"/>
                <a:gd name="T42" fmla="*/ 24 w 24"/>
                <a:gd name="T43" fmla="*/ 0 h 42"/>
                <a:gd name="T44" fmla="*/ 22 w 24"/>
                <a:gd name="T45" fmla="*/ 0 h 42"/>
                <a:gd name="T46" fmla="*/ 20 w 24"/>
                <a:gd name="T47" fmla="*/ 0 h 42"/>
                <a:gd name="T48" fmla="*/ 20 w 24"/>
                <a:gd name="T49" fmla="*/ 20 h 42"/>
                <a:gd name="T50" fmla="*/ 16 w 24"/>
                <a:gd name="T51" fmla="*/ 16 h 42"/>
                <a:gd name="T52" fmla="*/ 12 w 24"/>
                <a:gd name="T53" fmla="*/ 14 h 42"/>
                <a:gd name="T54" fmla="*/ 6 w 24"/>
                <a:gd name="T55" fmla="*/ 16 h 42"/>
                <a:gd name="T56" fmla="*/ 4 w 24"/>
                <a:gd name="T57" fmla="*/ 18 h 42"/>
                <a:gd name="T58" fmla="*/ 0 w 24"/>
                <a:gd name="T59" fmla="*/ 22 h 42"/>
                <a:gd name="T60" fmla="*/ 0 w 24"/>
                <a:gd name="T61" fmla="*/ 28 h 42"/>
                <a:gd name="T62" fmla="*/ 0 w 24"/>
                <a:gd name="T63" fmla="*/ 34 h 42"/>
                <a:gd name="T64" fmla="*/ 2 w 24"/>
                <a:gd name="T65" fmla="*/ 38 h 42"/>
                <a:gd name="T66" fmla="*/ 6 w 24"/>
                <a:gd name="T67" fmla="*/ 40 h 42"/>
                <a:gd name="T68" fmla="*/ 10 w 24"/>
                <a:gd name="T69" fmla="*/ 42 h 42"/>
                <a:gd name="T70" fmla="*/ 14 w 24"/>
                <a:gd name="T71" fmla="*/ 40 h 42"/>
                <a:gd name="T72" fmla="*/ 16 w 24"/>
                <a:gd name="T73" fmla="*/ 40 h 42"/>
                <a:gd name="T74" fmla="*/ 20 w 24"/>
                <a:gd name="T75" fmla="*/ 36 h 42"/>
                <a:gd name="T76" fmla="*/ 20 w 24"/>
                <a:gd name="T77" fmla="*/ 40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4" y="28"/>
                  </a:moveTo>
                  <a:lnTo>
                    <a:pt x="4" y="2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2" y="40"/>
                  </a:lnTo>
                  <a:lnTo>
                    <a:pt x="8" y="38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28"/>
                  </a:lnTo>
                  <a:close/>
                  <a:moveTo>
                    <a:pt x="20" y="40"/>
                  </a:moveTo>
                  <a:lnTo>
                    <a:pt x="20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6" y="40"/>
                  </a:lnTo>
                  <a:lnTo>
                    <a:pt x="10" y="42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20" y="36"/>
                  </a:lnTo>
                  <a:lnTo>
                    <a:pt x="20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414" y="4139"/>
              <a:ext cx="22" cy="28"/>
            </a:xfrm>
            <a:custGeom>
              <a:avLst/>
              <a:gdLst>
                <a:gd name="T0" fmla="*/ 0 w 22"/>
                <a:gd name="T1" fmla="*/ 10 h 28"/>
                <a:gd name="T2" fmla="*/ 0 w 22"/>
                <a:gd name="T3" fmla="*/ 10 h 28"/>
                <a:gd name="T4" fmla="*/ 0 w 22"/>
                <a:gd name="T5" fmla="*/ 0 h 28"/>
                <a:gd name="T6" fmla="*/ 2 w 22"/>
                <a:gd name="T7" fmla="*/ 0 h 28"/>
                <a:gd name="T8" fmla="*/ 4 w 22"/>
                <a:gd name="T9" fmla="*/ 0 h 28"/>
                <a:gd name="T10" fmla="*/ 4 w 22"/>
                <a:gd name="T11" fmla="*/ 16 h 28"/>
                <a:gd name="T12" fmla="*/ 4 w 22"/>
                <a:gd name="T13" fmla="*/ 20 h 28"/>
                <a:gd name="T14" fmla="*/ 6 w 22"/>
                <a:gd name="T15" fmla="*/ 22 h 28"/>
                <a:gd name="T16" fmla="*/ 8 w 22"/>
                <a:gd name="T17" fmla="*/ 24 h 28"/>
                <a:gd name="T18" fmla="*/ 10 w 22"/>
                <a:gd name="T19" fmla="*/ 24 h 28"/>
                <a:gd name="T20" fmla="*/ 14 w 22"/>
                <a:gd name="T21" fmla="*/ 24 h 28"/>
                <a:gd name="T22" fmla="*/ 16 w 22"/>
                <a:gd name="T23" fmla="*/ 20 h 28"/>
                <a:gd name="T24" fmla="*/ 18 w 22"/>
                <a:gd name="T25" fmla="*/ 18 h 28"/>
                <a:gd name="T26" fmla="*/ 18 w 22"/>
                <a:gd name="T27" fmla="*/ 10 h 28"/>
                <a:gd name="T28" fmla="*/ 18 w 22"/>
                <a:gd name="T29" fmla="*/ 0 h 28"/>
                <a:gd name="T30" fmla="*/ 20 w 22"/>
                <a:gd name="T31" fmla="*/ 0 h 28"/>
                <a:gd name="T32" fmla="*/ 22 w 22"/>
                <a:gd name="T33" fmla="*/ 0 h 28"/>
                <a:gd name="T34" fmla="*/ 22 w 22"/>
                <a:gd name="T35" fmla="*/ 18 h 28"/>
                <a:gd name="T36" fmla="*/ 22 w 22"/>
                <a:gd name="T37" fmla="*/ 26 h 28"/>
                <a:gd name="T38" fmla="*/ 20 w 22"/>
                <a:gd name="T39" fmla="*/ 26 h 28"/>
                <a:gd name="T40" fmla="*/ 18 w 22"/>
                <a:gd name="T41" fmla="*/ 26 h 28"/>
                <a:gd name="T42" fmla="*/ 18 w 22"/>
                <a:gd name="T43" fmla="*/ 22 h 28"/>
                <a:gd name="T44" fmla="*/ 14 w 22"/>
                <a:gd name="T45" fmla="*/ 26 h 28"/>
                <a:gd name="T46" fmla="*/ 8 w 22"/>
                <a:gd name="T47" fmla="*/ 28 h 28"/>
                <a:gd name="T48" fmla="*/ 4 w 22"/>
                <a:gd name="T49" fmla="*/ 26 h 28"/>
                <a:gd name="T50" fmla="*/ 2 w 22"/>
                <a:gd name="T51" fmla="*/ 24 h 28"/>
                <a:gd name="T52" fmla="*/ 0 w 22"/>
                <a:gd name="T53" fmla="*/ 22 h 28"/>
                <a:gd name="T54" fmla="*/ 0 w 22"/>
                <a:gd name="T55" fmla="*/ 18 h 28"/>
                <a:gd name="T56" fmla="*/ 0 w 22"/>
                <a:gd name="T57" fmla="*/ 10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8"/>
                <a:gd name="T89" fmla="*/ 22 w 22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8">
                  <a:moveTo>
                    <a:pt x="0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4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18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4" y="26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460" y="4127"/>
              <a:ext cx="32" cy="40"/>
            </a:xfrm>
            <a:custGeom>
              <a:avLst/>
              <a:gdLst>
                <a:gd name="T0" fmla="*/ 30 w 32"/>
                <a:gd name="T1" fmla="*/ 36 h 40"/>
                <a:gd name="T2" fmla="*/ 30 w 32"/>
                <a:gd name="T3" fmla="*/ 36 h 40"/>
                <a:gd name="T4" fmla="*/ 26 w 32"/>
                <a:gd name="T5" fmla="*/ 38 h 40"/>
                <a:gd name="T6" fmla="*/ 20 w 32"/>
                <a:gd name="T7" fmla="*/ 40 h 40"/>
                <a:gd name="T8" fmla="*/ 12 w 32"/>
                <a:gd name="T9" fmla="*/ 38 h 40"/>
                <a:gd name="T10" fmla="*/ 6 w 32"/>
                <a:gd name="T11" fmla="*/ 34 h 40"/>
                <a:gd name="T12" fmla="*/ 0 w 32"/>
                <a:gd name="T13" fmla="*/ 28 h 40"/>
                <a:gd name="T14" fmla="*/ 0 w 32"/>
                <a:gd name="T15" fmla="*/ 20 h 40"/>
                <a:gd name="T16" fmla="*/ 0 w 32"/>
                <a:gd name="T17" fmla="*/ 12 h 40"/>
                <a:gd name="T18" fmla="*/ 6 w 32"/>
                <a:gd name="T19" fmla="*/ 6 h 40"/>
                <a:gd name="T20" fmla="*/ 12 w 32"/>
                <a:gd name="T21" fmla="*/ 2 h 40"/>
                <a:gd name="T22" fmla="*/ 20 w 32"/>
                <a:gd name="T23" fmla="*/ 0 h 40"/>
                <a:gd name="T24" fmla="*/ 26 w 32"/>
                <a:gd name="T25" fmla="*/ 2 h 40"/>
                <a:gd name="T26" fmla="*/ 32 w 32"/>
                <a:gd name="T27" fmla="*/ 2 h 40"/>
                <a:gd name="T28" fmla="*/ 30 w 32"/>
                <a:gd name="T29" fmla="*/ 8 h 40"/>
                <a:gd name="T30" fmla="*/ 26 w 32"/>
                <a:gd name="T31" fmla="*/ 4 h 40"/>
                <a:gd name="T32" fmla="*/ 20 w 32"/>
                <a:gd name="T33" fmla="*/ 2 h 40"/>
                <a:gd name="T34" fmla="*/ 14 w 32"/>
                <a:gd name="T35" fmla="*/ 4 h 40"/>
                <a:gd name="T36" fmla="*/ 10 w 32"/>
                <a:gd name="T37" fmla="*/ 6 h 40"/>
                <a:gd name="T38" fmla="*/ 6 w 32"/>
                <a:gd name="T39" fmla="*/ 12 h 40"/>
                <a:gd name="T40" fmla="*/ 4 w 32"/>
                <a:gd name="T41" fmla="*/ 20 h 40"/>
                <a:gd name="T42" fmla="*/ 6 w 32"/>
                <a:gd name="T43" fmla="*/ 28 h 40"/>
                <a:gd name="T44" fmla="*/ 10 w 32"/>
                <a:gd name="T45" fmla="*/ 34 h 40"/>
                <a:gd name="T46" fmla="*/ 14 w 32"/>
                <a:gd name="T47" fmla="*/ 36 h 40"/>
                <a:gd name="T48" fmla="*/ 20 w 32"/>
                <a:gd name="T49" fmla="*/ 38 h 40"/>
                <a:gd name="T50" fmla="*/ 26 w 32"/>
                <a:gd name="T51" fmla="*/ 36 h 40"/>
                <a:gd name="T52" fmla="*/ 30 w 32"/>
                <a:gd name="T53" fmla="*/ 32 h 40"/>
                <a:gd name="T54" fmla="*/ 32 w 32"/>
                <a:gd name="T55" fmla="*/ 34 h 40"/>
                <a:gd name="T56" fmla="*/ 30 w 32"/>
                <a:gd name="T57" fmla="*/ 36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"/>
                <a:gd name="T88" fmla="*/ 0 h 40"/>
                <a:gd name="T89" fmla="*/ 32 w 32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" h="40">
                  <a:moveTo>
                    <a:pt x="30" y="36"/>
                  </a:moveTo>
                  <a:lnTo>
                    <a:pt x="30" y="36"/>
                  </a:lnTo>
                  <a:lnTo>
                    <a:pt x="26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4" y="20"/>
                  </a:lnTo>
                  <a:lnTo>
                    <a:pt x="6" y="28"/>
                  </a:lnTo>
                  <a:lnTo>
                    <a:pt x="10" y="34"/>
                  </a:lnTo>
                  <a:lnTo>
                    <a:pt x="14" y="36"/>
                  </a:lnTo>
                  <a:lnTo>
                    <a:pt x="20" y="38"/>
                  </a:lnTo>
                  <a:lnTo>
                    <a:pt x="26" y="36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498" y="4139"/>
              <a:ext cx="24" cy="28"/>
            </a:xfrm>
            <a:custGeom>
              <a:avLst/>
              <a:gdLst>
                <a:gd name="T0" fmla="*/ 16 w 24"/>
                <a:gd name="T1" fmla="*/ 22 h 28"/>
                <a:gd name="T2" fmla="*/ 16 w 24"/>
                <a:gd name="T3" fmla="*/ 22 h 28"/>
                <a:gd name="T4" fmla="*/ 12 w 24"/>
                <a:gd name="T5" fmla="*/ 24 h 28"/>
                <a:gd name="T6" fmla="*/ 10 w 24"/>
                <a:gd name="T7" fmla="*/ 24 h 28"/>
                <a:gd name="T8" fmla="*/ 6 w 24"/>
                <a:gd name="T9" fmla="*/ 24 h 28"/>
                <a:gd name="T10" fmla="*/ 4 w 24"/>
                <a:gd name="T11" fmla="*/ 20 h 28"/>
                <a:gd name="T12" fmla="*/ 6 w 24"/>
                <a:gd name="T13" fmla="*/ 16 h 28"/>
                <a:gd name="T14" fmla="*/ 8 w 24"/>
                <a:gd name="T15" fmla="*/ 14 h 28"/>
                <a:gd name="T16" fmla="*/ 16 w 24"/>
                <a:gd name="T17" fmla="*/ 12 h 28"/>
                <a:gd name="T18" fmla="*/ 16 w 24"/>
                <a:gd name="T19" fmla="*/ 22 h 28"/>
                <a:gd name="T20" fmla="*/ 2 w 24"/>
                <a:gd name="T21" fmla="*/ 6 h 28"/>
                <a:gd name="T22" fmla="*/ 2 w 24"/>
                <a:gd name="T23" fmla="*/ 6 h 28"/>
                <a:gd name="T24" fmla="*/ 6 w 24"/>
                <a:gd name="T25" fmla="*/ 4 h 28"/>
                <a:gd name="T26" fmla="*/ 10 w 24"/>
                <a:gd name="T27" fmla="*/ 2 h 28"/>
                <a:gd name="T28" fmla="*/ 12 w 24"/>
                <a:gd name="T29" fmla="*/ 4 h 28"/>
                <a:gd name="T30" fmla="*/ 14 w 24"/>
                <a:gd name="T31" fmla="*/ 4 h 28"/>
                <a:gd name="T32" fmla="*/ 16 w 24"/>
                <a:gd name="T33" fmla="*/ 10 h 28"/>
                <a:gd name="T34" fmla="*/ 14 w 24"/>
                <a:gd name="T35" fmla="*/ 12 h 28"/>
                <a:gd name="T36" fmla="*/ 8 w 24"/>
                <a:gd name="T37" fmla="*/ 14 h 28"/>
                <a:gd name="T38" fmla="*/ 2 w 24"/>
                <a:gd name="T39" fmla="*/ 16 h 28"/>
                <a:gd name="T40" fmla="*/ 0 w 24"/>
                <a:gd name="T41" fmla="*/ 18 h 28"/>
                <a:gd name="T42" fmla="*/ 0 w 24"/>
                <a:gd name="T43" fmla="*/ 20 h 28"/>
                <a:gd name="T44" fmla="*/ 0 w 24"/>
                <a:gd name="T45" fmla="*/ 24 h 28"/>
                <a:gd name="T46" fmla="*/ 2 w 24"/>
                <a:gd name="T47" fmla="*/ 26 h 28"/>
                <a:gd name="T48" fmla="*/ 8 w 24"/>
                <a:gd name="T49" fmla="*/ 28 h 28"/>
                <a:gd name="T50" fmla="*/ 12 w 24"/>
                <a:gd name="T51" fmla="*/ 26 h 28"/>
                <a:gd name="T52" fmla="*/ 16 w 24"/>
                <a:gd name="T53" fmla="*/ 24 h 28"/>
                <a:gd name="T54" fmla="*/ 16 w 24"/>
                <a:gd name="T55" fmla="*/ 26 h 28"/>
                <a:gd name="T56" fmla="*/ 20 w 24"/>
                <a:gd name="T57" fmla="*/ 26 h 28"/>
                <a:gd name="T58" fmla="*/ 24 w 24"/>
                <a:gd name="T59" fmla="*/ 26 h 28"/>
                <a:gd name="T60" fmla="*/ 24 w 24"/>
                <a:gd name="T61" fmla="*/ 24 h 28"/>
                <a:gd name="T62" fmla="*/ 22 w 24"/>
                <a:gd name="T63" fmla="*/ 24 h 28"/>
                <a:gd name="T64" fmla="*/ 20 w 24"/>
                <a:gd name="T65" fmla="*/ 24 h 28"/>
                <a:gd name="T66" fmla="*/ 20 w 24"/>
                <a:gd name="T67" fmla="*/ 20 h 28"/>
                <a:gd name="T68" fmla="*/ 20 w 24"/>
                <a:gd name="T69" fmla="*/ 8 h 28"/>
                <a:gd name="T70" fmla="*/ 20 w 24"/>
                <a:gd name="T71" fmla="*/ 4 h 28"/>
                <a:gd name="T72" fmla="*/ 18 w 24"/>
                <a:gd name="T73" fmla="*/ 2 h 28"/>
                <a:gd name="T74" fmla="*/ 14 w 24"/>
                <a:gd name="T75" fmla="*/ 0 h 28"/>
                <a:gd name="T76" fmla="*/ 12 w 24"/>
                <a:gd name="T77" fmla="*/ 0 h 28"/>
                <a:gd name="T78" fmla="*/ 6 w 24"/>
                <a:gd name="T79" fmla="*/ 0 h 28"/>
                <a:gd name="T80" fmla="*/ 2 w 24"/>
                <a:gd name="T81" fmla="*/ 4 h 28"/>
                <a:gd name="T82" fmla="*/ 2 w 24"/>
                <a:gd name="T83" fmla="*/ 6 h 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"/>
                <a:gd name="T127" fmla="*/ 0 h 28"/>
                <a:gd name="T128" fmla="*/ 24 w 24"/>
                <a:gd name="T129" fmla="*/ 28 h 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530" y="4139"/>
              <a:ext cx="22" cy="26"/>
            </a:xfrm>
            <a:custGeom>
              <a:avLst/>
              <a:gdLst>
                <a:gd name="T0" fmla="*/ 12 w 22"/>
                <a:gd name="T1" fmla="*/ 2 h 26"/>
                <a:gd name="T2" fmla="*/ 12 w 22"/>
                <a:gd name="T3" fmla="*/ 2 h 26"/>
                <a:gd name="T4" fmla="*/ 8 w 22"/>
                <a:gd name="T5" fmla="*/ 4 h 26"/>
                <a:gd name="T6" fmla="*/ 6 w 22"/>
                <a:gd name="T7" fmla="*/ 6 h 26"/>
                <a:gd name="T8" fmla="*/ 4 w 22"/>
                <a:gd name="T9" fmla="*/ 12 h 26"/>
                <a:gd name="T10" fmla="*/ 4 w 22"/>
                <a:gd name="T11" fmla="*/ 16 h 26"/>
                <a:gd name="T12" fmla="*/ 4 w 22"/>
                <a:gd name="T13" fmla="*/ 26 h 26"/>
                <a:gd name="T14" fmla="*/ 2 w 22"/>
                <a:gd name="T15" fmla="*/ 26 h 26"/>
                <a:gd name="T16" fmla="*/ 0 w 22"/>
                <a:gd name="T17" fmla="*/ 26 h 26"/>
                <a:gd name="T18" fmla="*/ 0 w 22"/>
                <a:gd name="T19" fmla="*/ 16 h 26"/>
                <a:gd name="T20" fmla="*/ 0 w 22"/>
                <a:gd name="T21" fmla="*/ 10 h 26"/>
                <a:gd name="T22" fmla="*/ 0 w 22"/>
                <a:gd name="T23" fmla="*/ 0 h 26"/>
                <a:gd name="T24" fmla="*/ 2 w 22"/>
                <a:gd name="T25" fmla="*/ 0 h 26"/>
                <a:gd name="T26" fmla="*/ 4 w 22"/>
                <a:gd name="T27" fmla="*/ 0 h 26"/>
                <a:gd name="T28" fmla="*/ 4 w 22"/>
                <a:gd name="T29" fmla="*/ 6 h 26"/>
                <a:gd name="T30" fmla="*/ 8 w 22"/>
                <a:gd name="T31" fmla="*/ 2 h 26"/>
                <a:gd name="T32" fmla="*/ 12 w 22"/>
                <a:gd name="T33" fmla="*/ 0 h 26"/>
                <a:gd name="T34" fmla="*/ 16 w 22"/>
                <a:gd name="T35" fmla="*/ 0 h 26"/>
                <a:gd name="T36" fmla="*/ 18 w 22"/>
                <a:gd name="T37" fmla="*/ 2 h 26"/>
                <a:gd name="T38" fmla="*/ 20 w 22"/>
                <a:gd name="T39" fmla="*/ 4 h 26"/>
                <a:gd name="T40" fmla="*/ 22 w 22"/>
                <a:gd name="T41" fmla="*/ 10 h 26"/>
                <a:gd name="T42" fmla="*/ 22 w 22"/>
                <a:gd name="T43" fmla="*/ 20 h 26"/>
                <a:gd name="T44" fmla="*/ 22 w 22"/>
                <a:gd name="T45" fmla="*/ 26 h 26"/>
                <a:gd name="T46" fmla="*/ 18 w 22"/>
                <a:gd name="T47" fmla="*/ 26 h 26"/>
                <a:gd name="T48" fmla="*/ 16 w 22"/>
                <a:gd name="T49" fmla="*/ 26 h 26"/>
                <a:gd name="T50" fmla="*/ 18 w 22"/>
                <a:gd name="T51" fmla="*/ 14 h 26"/>
                <a:gd name="T52" fmla="*/ 18 w 22"/>
                <a:gd name="T53" fmla="*/ 12 h 26"/>
                <a:gd name="T54" fmla="*/ 16 w 22"/>
                <a:gd name="T55" fmla="*/ 6 h 26"/>
                <a:gd name="T56" fmla="*/ 12 w 22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12" y="2"/>
                  </a:moveTo>
                  <a:lnTo>
                    <a:pt x="12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6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560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10 w 22"/>
                <a:gd name="T7" fmla="*/ 24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6 h 28"/>
                <a:gd name="T14" fmla="*/ 8 w 22"/>
                <a:gd name="T15" fmla="*/ 14 h 28"/>
                <a:gd name="T16" fmla="*/ 16 w 22"/>
                <a:gd name="T17" fmla="*/ 12 h 28"/>
                <a:gd name="T18" fmla="*/ 16 w 22"/>
                <a:gd name="T19" fmla="*/ 22 h 28"/>
                <a:gd name="T20" fmla="*/ 2 w 22"/>
                <a:gd name="T21" fmla="*/ 6 h 28"/>
                <a:gd name="T22" fmla="*/ 2 w 22"/>
                <a:gd name="T23" fmla="*/ 6 h 28"/>
                <a:gd name="T24" fmla="*/ 6 w 22"/>
                <a:gd name="T25" fmla="*/ 4 h 28"/>
                <a:gd name="T26" fmla="*/ 10 w 22"/>
                <a:gd name="T27" fmla="*/ 2 h 28"/>
                <a:gd name="T28" fmla="*/ 12 w 22"/>
                <a:gd name="T29" fmla="*/ 4 h 28"/>
                <a:gd name="T30" fmla="*/ 14 w 22"/>
                <a:gd name="T31" fmla="*/ 4 h 28"/>
                <a:gd name="T32" fmla="*/ 16 w 22"/>
                <a:gd name="T33" fmla="*/ 10 h 28"/>
                <a:gd name="T34" fmla="*/ 14 w 22"/>
                <a:gd name="T35" fmla="*/ 12 h 28"/>
                <a:gd name="T36" fmla="*/ 8 w 22"/>
                <a:gd name="T37" fmla="*/ 14 h 28"/>
                <a:gd name="T38" fmla="*/ 2 w 22"/>
                <a:gd name="T39" fmla="*/ 16 h 28"/>
                <a:gd name="T40" fmla="*/ 0 w 22"/>
                <a:gd name="T41" fmla="*/ 18 h 28"/>
                <a:gd name="T42" fmla="*/ 0 w 22"/>
                <a:gd name="T43" fmla="*/ 20 h 28"/>
                <a:gd name="T44" fmla="*/ 0 w 22"/>
                <a:gd name="T45" fmla="*/ 24 h 28"/>
                <a:gd name="T46" fmla="*/ 2 w 22"/>
                <a:gd name="T47" fmla="*/ 26 h 28"/>
                <a:gd name="T48" fmla="*/ 8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20 w 22"/>
                <a:gd name="T57" fmla="*/ 26 h 28"/>
                <a:gd name="T58" fmla="*/ 22 w 22"/>
                <a:gd name="T59" fmla="*/ 26 h 28"/>
                <a:gd name="T60" fmla="*/ 22 w 22"/>
                <a:gd name="T61" fmla="*/ 24 h 28"/>
                <a:gd name="T62" fmla="*/ 20 w 22"/>
                <a:gd name="T63" fmla="*/ 24 h 28"/>
                <a:gd name="T64" fmla="*/ 20 w 22"/>
                <a:gd name="T65" fmla="*/ 20 h 28"/>
                <a:gd name="T66" fmla="*/ 20 w 22"/>
                <a:gd name="T67" fmla="*/ 8 h 28"/>
                <a:gd name="T68" fmla="*/ 20 w 22"/>
                <a:gd name="T69" fmla="*/ 4 h 28"/>
                <a:gd name="T70" fmla="*/ 18 w 22"/>
                <a:gd name="T71" fmla="*/ 2 h 28"/>
                <a:gd name="T72" fmla="*/ 14 w 22"/>
                <a:gd name="T73" fmla="*/ 0 h 28"/>
                <a:gd name="T74" fmla="*/ 12 w 22"/>
                <a:gd name="T75" fmla="*/ 0 h 28"/>
                <a:gd name="T76" fmla="*/ 6 w 22"/>
                <a:gd name="T77" fmla="*/ 0 h 28"/>
                <a:gd name="T78" fmla="*/ 2 w 22"/>
                <a:gd name="T79" fmla="*/ 4 h 28"/>
                <a:gd name="T80" fmla="*/ 2 w 22"/>
                <a:gd name="T81" fmla="*/ 6 h 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28"/>
                <a:gd name="T125" fmla="*/ 22 w 22"/>
                <a:gd name="T126" fmla="*/ 28 h 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590" y="4125"/>
              <a:ext cx="24" cy="42"/>
            </a:xfrm>
            <a:custGeom>
              <a:avLst/>
              <a:gdLst>
                <a:gd name="T0" fmla="*/ 4 w 24"/>
                <a:gd name="T1" fmla="*/ 28 h 42"/>
                <a:gd name="T2" fmla="*/ 4 w 24"/>
                <a:gd name="T3" fmla="*/ 28 h 42"/>
                <a:gd name="T4" fmla="*/ 6 w 24"/>
                <a:gd name="T5" fmla="*/ 20 h 42"/>
                <a:gd name="T6" fmla="*/ 8 w 24"/>
                <a:gd name="T7" fmla="*/ 18 h 42"/>
                <a:gd name="T8" fmla="*/ 12 w 24"/>
                <a:gd name="T9" fmla="*/ 16 h 42"/>
                <a:gd name="T10" fmla="*/ 16 w 24"/>
                <a:gd name="T11" fmla="*/ 18 h 42"/>
                <a:gd name="T12" fmla="*/ 18 w 24"/>
                <a:gd name="T13" fmla="*/ 20 h 42"/>
                <a:gd name="T14" fmla="*/ 20 w 24"/>
                <a:gd name="T15" fmla="*/ 22 h 42"/>
                <a:gd name="T16" fmla="*/ 20 w 24"/>
                <a:gd name="T17" fmla="*/ 28 h 42"/>
                <a:gd name="T18" fmla="*/ 18 w 24"/>
                <a:gd name="T19" fmla="*/ 36 h 42"/>
                <a:gd name="T20" fmla="*/ 16 w 24"/>
                <a:gd name="T21" fmla="*/ 38 h 42"/>
                <a:gd name="T22" fmla="*/ 12 w 24"/>
                <a:gd name="T23" fmla="*/ 40 h 42"/>
                <a:gd name="T24" fmla="*/ 10 w 24"/>
                <a:gd name="T25" fmla="*/ 38 h 42"/>
                <a:gd name="T26" fmla="*/ 6 w 24"/>
                <a:gd name="T27" fmla="*/ 36 h 42"/>
                <a:gd name="T28" fmla="*/ 4 w 24"/>
                <a:gd name="T29" fmla="*/ 34 h 42"/>
                <a:gd name="T30" fmla="*/ 4 w 24"/>
                <a:gd name="T31" fmla="*/ 28 h 42"/>
                <a:gd name="T32" fmla="*/ 20 w 24"/>
                <a:gd name="T33" fmla="*/ 40 h 42"/>
                <a:gd name="T34" fmla="*/ 20 w 24"/>
                <a:gd name="T35" fmla="*/ 40 h 42"/>
                <a:gd name="T36" fmla="*/ 22 w 24"/>
                <a:gd name="T37" fmla="*/ 40 h 42"/>
                <a:gd name="T38" fmla="*/ 24 w 24"/>
                <a:gd name="T39" fmla="*/ 40 h 42"/>
                <a:gd name="T40" fmla="*/ 24 w 24"/>
                <a:gd name="T41" fmla="*/ 28 h 42"/>
                <a:gd name="T42" fmla="*/ 24 w 24"/>
                <a:gd name="T43" fmla="*/ 0 h 42"/>
                <a:gd name="T44" fmla="*/ 22 w 24"/>
                <a:gd name="T45" fmla="*/ 0 h 42"/>
                <a:gd name="T46" fmla="*/ 20 w 24"/>
                <a:gd name="T47" fmla="*/ 0 h 42"/>
                <a:gd name="T48" fmla="*/ 20 w 24"/>
                <a:gd name="T49" fmla="*/ 20 h 42"/>
                <a:gd name="T50" fmla="*/ 16 w 24"/>
                <a:gd name="T51" fmla="*/ 16 h 42"/>
                <a:gd name="T52" fmla="*/ 12 w 24"/>
                <a:gd name="T53" fmla="*/ 14 h 42"/>
                <a:gd name="T54" fmla="*/ 6 w 24"/>
                <a:gd name="T55" fmla="*/ 16 h 42"/>
                <a:gd name="T56" fmla="*/ 4 w 24"/>
                <a:gd name="T57" fmla="*/ 18 h 42"/>
                <a:gd name="T58" fmla="*/ 0 w 24"/>
                <a:gd name="T59" fmla="*/ 22 h 42"/>
                <a:gd name="T60" fmla="*/ 0 w 24"/>
                <a:gd name="T61" fmla="*/ 28 h 42"/>
                <a:gd name="T62" fmla="*/ 0 w 24"/>
                <a:gd name="T63" fmla="*/ 34 h 42"/>
                <a:gd name="T64" fmla="*/ 2 w 24"/>
                <a:gd name="T65" fmla="*/ 38 h 42"/>
                <a:gd name="T66" fmla="*/ 6 w 24"/>
                <a:gd name="T67" fmla="*/ 40 h 42"/>
                <a:gd name="T68" fmla="*/ 10 w 24"/>
                <a:gd name="T69" fmla="*/ 42 h 42"/>
                <a:gd name="T70" fmla="*/ 14 w 24"/>
                <a:gd name="T71" fmla="*/ 40 h 42"/>
                <a:gd name="T72" fmla="*/ 16 w 24"/>
                <a:gd name="T73" fmla="*/ 40 h 42"/>
                <a:gd name="T74" fmla="*/ 20 w 24"/>
                <a:gd name="T75" fmla="*/ 36 h 42"/>
                <a:gd name="T76" fmla="*/ 20 w 24"/>
                <a:gd name="T77" fmla="*/ 40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4" y="28"/>
                  </a:moveTo>
                  <a:lnTo>
                    <a:pt x="4" y="2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2" y="40"/>
                  </a:lnTo>
                  <a:lnTo>
                    <a:pt x="10" y="38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28"/>
                  </a:lnTo>
                  <a:close/>
                  <a:moveTo>
                    <a:pt x="20" y="40"/>
                  </a:moveTo>
                  <a:lnTo>
                    <a:pt x="20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6" y="40"/>
                  </a:lnTo>
                  <a:lnTo>
                    <a:pt x="10" y="42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20" y="36"/>
                  </a:lnTo>
                  <a:lnTo>
                    <a:pt x="20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622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10 w 22"/>
                <a:gd name="T7" fmla="*/ 24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6 h 28"/>
                <a:gd name="T14" fmla="*/ 8 w 22"/>
                <a:gd name="T15" fmla="*/ 14 h 28"/>
                <a:gd name="T16" fmla="*/ 16 w 22"/>
                <a:gd name="T17" fmla="*/ 12 h 28"/>
                <a:gd name="T18" fmla="*/ 16 w 22"/>
                <a:gd name="T19" fmla="*/ 22 h 28"/>
                <a:gd name="T20" fmla="*/ 2 w 22"/>
                <a:gd name="T21" fmla="*/ 6 h 28"/>
                <a:gd name="T22" fmla="*/ 2 w 22"/>
                <a:gd name="T23" fmla="*/ 6 h 28"/>
                <a:gd name="T24" fmla="*/ 6 w 22"/>
                <a:gd name="T25" fmla="*/ 4 h 28"/>
                <a:gd name="T26" fmla="*/ 10 w 22"/>
                <a:gd name="T27" fmla="*/ 2 h 28"/>
                <a:gd name="T28" fmla="*/ 12 w 22"/>
                <a:gd name="T29" fmla="*/ 4 h 28"/>
                <a:gd name="T30" fmla="*/ 14 w 22"/>
                <a:gd name="T31" fmla="*/ 4 h 28"/>
                <a:gd name="T32" fmla="*/ 16 w 22"/>
                <a:gd name="T33" fmla="*/ 10 h 28"/>
                <a:gd name="T34" fmla="*/ 14 w 22"/>
                <a:gd name="T35" fmla="*/ 12 h 28"/>
                <a:gd name="T36" fmla="*/ 8 w 22"/>
                <a:gd name="T37" fmla="*/ 14 h 28"/>
                <a:gd name="T38" fmla="*/ 2 w 22"/>
                <a:gd name="T39" fmla="*/ 16 h 28"/>
                <a:gd name="T40" fmla="*/ 0 w 22"/>
                <a:gd name="T41" fmla="*/ 18 h 28"/>
                <a:gd name="T42" fmla="*/ 0 w 22"/>
                <a:gd name="T43" fmla="*/ 20 h 28"/>
                <a:gd name="T44" fmla="*/ 0 w 22"/>
                <a:gd name="T45" fmla="*/ 24 h 28"/>
                <a:gd name="T46" fmla="*/ 2 w 22"/>
                <a:gd name="T47" fmla="*/ 26 h 28"/>
                <a:gd name="T48" fmla="*/ 8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20 w 22"/>
                <a:gd name="T57" fmla="*/ 26 h 28"/>
                <a:gd name="T58" fmla="*/ 22 w 22"/>
                <a:gd name="T59" fmla="*/ 26 h 28"/>
                <a:gd name="T60" fmla="*/ 22 w 22"/>
                <a:gd name="T61" fmla="*/ 24 h 28"/>
                <a:gd name="T62" fmla="*/ 20 w 22"/>
                <a:gd name="T63" fmla="*/ 24 h 28"/>
                <a:gd name="T64" fmla="*/ 20 w 22"/>
                <a:gd name="T65" fmla="*/ 20 h 28"/>
                <a:gd name="T66" fmla="*/ 20 w 22"/>
                <a:gd name="T67" fmla="*/ 8 h 28"/>
                <a:gd name="T68" fmla="*/ 20 w 22"/>
                <a:gd name="T69" fmla="*/ 4 h 28"/>
                <a:gd name="T70" fmla="*/ 18 w 22"/>
                <a:gd name="T71" fmla="*/ 2 h 28"/>
                <a:gd name="T72" fmla="*/ 14 w 22"/>
                <a:gd name="T73" fmla="*/ 0 h 28"/>
                <a:gd name="T74" fmla="*/ 12 w 22"/>
                <a:gd name="T75" fmla="*/ 0 h 28"/>
                <a:gd name="T76" fmla="*/ 6 w 22"/>
                <a:gd name="T77" fmla="*/ 0 h 28"/>
                <a:gd name="T78" fmla="*/ 2 w 22"/>
                <a:gd name="T79" fmla="*/ 4 h 28"/>
                <a:gd name="T80" fmla="*/ 2 w 22"/>
                <a:gd name="T81" fmla="*/ 6 h 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28"/>
                <a:gd name="T125" fmla="*/ 22 w 22"/>
                <a:gd name="T126" fmla="*/ 28 h 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20" y="4079"/>
              <a:ext cx="33" cy="38"/>
            </a:xfrm>
            <a:custGeom>
              <a:avLst/>
              <a:gdLst>
                <a:gd name="T0" fmla="*/ 30 w 33"/>
                <a:gd name="T1" fmla="*/ 36 h 38"/>
                <a:gd name="T2" fmla="*/ 30 w 33"/>
                <a:gd name="T3" fmla="*/ 36 h 38"/>
                <a:gd name="T4" fmla="*/ 27 w 33"/>
                <a:gd name="T5" fmla="*/ 38 h 38"/>
                <a:gd name="T6" fmla="*/ 21 w 33"/>
                <a:gd name="T7" fmla="*/ 38 h 38"/>
                <a:gd name="T8" fmla="*/ 12 w 33"/>
                <a:gd name="T9" fmla="*/ 38 h 38"/>
                <a:gd name="T10" fmla="*/ 6 w 33"/>
                <a:gd name="T11" fmla="*/ 34 h 38"/>
                <a:gd name="T12" fmla="*/ 3 w 33"/>
                <a:gd name="T13" fmla="*/ 28 h 38"/>
                <a:gd name="T14" fmla="*/ 0 w 33"/>
                <a:gd name="T15" fmla="*/ 20 h 38"/>
                <a:gd name="T16" fmla="*/ 3 w 33"/>
                <a:gd name="T17" fmla="*/ 10 h 38"/>
                <a:gd name="T18" fmla="*/ 6 w 33"/>
                <a:gd name="T19" fmla="*/ 4 h 38"/>
                <a:gd name="T20" fmla="*/ 12 w 33"/>
                <a:gd name="T21" fmla="*/ 0 h 38"/>
                <a:gd name="T22" fmla="*/ 21 w 33"/>
                <a:gd name="T23" fmla="*/ 0 h 38"/>
                <a:gd name="T24" fmla="*/ 27 w 33"/>
                <a:gd name="T25" fmla="*/ 0 h 38"/>
                <a:gd name="T26" fmla="*/ 33 w 33"/>
                <a:gd name="T27" fmla="*/ 2 h 38"/>
                <a:gd name="T28" fmla="*/ 30 w 33"/>
                <a:gd name="T29" fmla="*/ 6 h 38"/>
                <a:gd name="T30" fmla="*/ 27 w 33"/>
                <a:gd name="T31" fmla="*/ 4 h 38"/>
                <a:gd name="T32" fmla="*/ 21 w 33"/>
                <a:gd name="T33" fmla="*/ 2 h 38"/>
                <a:gd name="T34" fmla="*/ 15 w 33"/>
                <a:gd name="T35" fmla="*/ 2 h 38"/>
                <a:gd name="T36" fmla="*/ 10 w 33"/>
                <a:gd name="T37" fmla="*/ 6 h 38"/>
                <a:gd name="T38" fmla="*/ 6 w 33"/>
                <a:gd name="T39" fmla="*/ 12 h 38"/>
                <a:gd name="T40" fmla="*/ 6 w 33"/>
                <a:gd name="T41" fmla="*/ 20 h 38"/>
                <a:gd name="T42" fmla="*/ 6 w 33"/>
                <a:gd name="T43" fmla="*/ 26 h 38"/>
                <a:gd name="T44" fmla="*/ 10 w 33"/>
                <a:gd name="T45" fmla="*/ 32 h 38"/>
                <a:gd name="T46" fmla="*/ 15 w 33"/>
                <a:gd name="T47" fmla="*/ 36 h 38"/>
                <a:gd name="T48" fmla="*/ 21 w 33"/>
                <a:gd name="T49" fmla="*/ 36 h 38"/>
                <a:gd name="T50" fmla="*/ 27 w 33"/>
                <a:gd name="T51" fmla="*/ 34 h 38"/>
                <a:gd name="T52" fmla="*/ 33 w 33"/>
                <a:gd name="T53" fmla="*/ 32 h 38"/>
                <a:gd name="T54" fmla="*/ 30 w 33"/>
                <a:gd name="T55" fmla="*/ 36 h 3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3"/>
                <a:gd name="T85" fmla="*/ 0 h 38"/>
                <a:gd name="T86" fmla="*/ 33 w 33"/>
                <a:gd name="T87" fmla="*/ 38 h 3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3" h="38">
                  <a:moveTo>
                    <a:pt x="30" y="36"/>
                  </a:moveTo>
                  <a:lnTo>
                    <a:pt x="30" y="36"/>
                  </a:lnTo>
                  <a:lnTo>
                    <a:pt x="27" y="38"/>
                  </a:lnTo>
                  <a:lnTo>
                    <a:pt x="21" y="38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3" y="28"/>
                  </a:lnTo>
                  <a:lnTo>
                    <a:pt x="0" y="20"/>
                  </a:lnTo>
                  <a:lnTo>
                    <a:pt x="3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0" y="6"/>
                  </a:lnTo>
                  <a:lnTo>
                    <a:pt x="27" y="4"/>
                  </a:lnTo>
                  <a:lnTo>
                    <a:pt x="21" y="2"/>
                  </a:lnTo>
                  <a:lnTo>
                    <a:pt x="15" y="2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6" y="20"/>
                  </a:lnTo>
                  <a:lnTo>
                    <a:pt x="6" y="26"/>
                  </a:lnTo>
                  <a:lnTo>
                    <a:pt x="10" y="32"/>
                  </a:lnTo>
                  <a:lnTo>
                    <a:pt x="15" y="36"/>
                  </a:lnTo>
                  <a:lnTo>
                    <a:pt x="21" y="36"/>
                  </a:lnTo>
                  <a:lnTo>
                    <a:pt x="27" y="34"/>
                  </a:lnTo>
                  <a:lnTo>
                    <a:pt x="33" y="32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759" y="4091"/>
              <a:ext cx="24" cy="26"/>
            </a:xfrm>
            <a:custGeom>
              <a:avLst/>
              <a:gdLst>
                <a:gd name="T0" fmla="*/ 15 w 24"/>
                <a:gd name="T1" fmla="*/ 20 h 26"/>
                <a:gd name="T2" fmla="*/ 15 w 24"/>
                <a:gd name="T3" fmla="*/ 20 h 26"/>
                <a:gd name="T4" fmla="*/ 13 w 24"/>
                <a:gd name="T5" fmla="*/ 24 h 26"/>
                <a:gd name="T6" fmla="*/ 9 w 24"/>
                <a:gd name="T7" fmla="*/ 24 h 26"/>
                <a:gd name="T8" fmla="*/ 6 w 24"/>
                <a:gd name="T9" fmla="*/ 22 h 26"/>
                <a:gd name="T10" fmla="*/ 3 w 24"/>
                <a:gd name="T11" fmla="*/ 20 h 26"/>
                <a:gd name="T12" fmla="*/ 6 w 24"/>
                <a:gd name="T13" fmla="*/ 16 h 26"/>
                <a:gd name="T14" fmla="*/ 7 w 24"/>
                <a:gd name="T15" fmla="*/ 14 h 26"/>
                <a:gd name="T16" fmla="*/ 15 w 24"/>
                <a:gd name="T17" fmla="*/ 12 h 26"/>
                <a:gd name="T18" fmla="*/ 15 w 24"/>
                <a:gd name="T19" fmla="*/ 20 h 26"/>
                <a:gd name="T20" fmla="*/ 1 w 24"/>
                <a:gd name="T21" fmla="*/ 6 h 26"/>
                <a:gd name="T22" fmla="*/ 3 w 24"/>
                <a:gd name="T23" fmla="*/ 6 h 26"/>
                <a:gd name="T24" fmla="*/ 6 w 24"/>
                <a:gd name="T25" fmla="*/ 2 h 26"/>
                <a:gd name="T26" fmla="*/ 9 w 24"/>
                <a:gd name="T27" fmla="*/ 2 h 26"/>
                <a:gd name="T28" fmla="*/ 12 w 24"/>
                <a:gd name="T29" fmla="*/ 2 h 26"/>
                <a:gd name="T30" fmla="*/ 13 w 24"/>
                <a:gd name="T31" fmla="*/ 4 h 26"/>
                <a:gd name="T32" fmla="*/ 15 w 24"/>
                <a:gd name="T33" fmla="*/ 8 h 26"/>
                <a:gd name="T34" fmla="*/ 13 w 24"/>
                <a:gd name="T35" fmla="*/ 10 h 26"/>
                <a:gd name="T36" fmla="*/ 7 w 24"/>
                <a:gd name="T37" fmla="*/ 12 h 26"/>
                <a:gd name="T38" fmla="*/ 1 w 24"/>
                <a:gd name="T39" fmla="*/ 14 h 26"/>
                <a:gd name="T40" fmla="*/ 0 w 24"/>
                <a:gd name="T41" fmla="*/ 16 h 26"/>
                <a:gd name="T42" fmla="*/ 0 w 24"/>
                <a:gd name="T43" fmla="*/ 20 h 26"/>
                <a:gd name="T44" fmla="*/ 0 w 24"/>
                <a:gd name="T45" fmla="*/ 22 h 26"/>
                <a:gd name="T46" fmla="*/ 1 w 24"/>
                <a:gd name="T47" fmla="*/ 24 h 26"/>
                <a:gd name="T48" fmla="*/ 7 w 24"/>
                <a:gd name="T49" fmla="*/ 26 h 26"/>
                <a:gd name="T50" fmla="*/ 12 w 24"/>
                <a:gd name="T51" fmla="*/ 26 h 26"/>
                <a:gd name="T52" fmla="*/ 15 w 24"/>
                <a:gd name="T53" fmla="*/ 22 h 26"/>
                <a:gd name="T54" fmla="*/ 18 w 24"/>
                <a:gd name="T55" fmla="*/ 24 h 26"/>
                <a:gd name="T56" fmla="*/ 19 w 24"/>
                <a:gd name="T57" fmla="*/ 26 h 26"/>
                <a:gd name="T58" fmla="*/ 24 w 24"/>
                <a:gd name="T59" fmla="*/ 26 h 26"/>
                <a:gd name="T60" fmla="*/ 24 w 24"/>
                <a:gd name="T61" fmla="*/ 24 h 26"/>
                <a:gd name="T62" fmla="*/ 21 w 24"/>
                <a:gd name="T63" fmla="*/ 24 h 26"/>
                <a:gd name="T64" fmla="*/ 19 w 24"/>
                <a:gd name="T65" fmla="*/ 22 h 26"/>
                <a:gd name="T66" fmla="*/ 19 w 24"/>
                <a:gd name="T67" fmla="*/ 20 h 26"/>
                <a:gd name="T68" fmla="*/ 19 w 24"/>
                <a:gd name="T69" fmla="*/ 8 h 26"/>
                <a:gd name="T70" fmla="*/ 19 w 24"/>
                <a:gd name="T71" fmla="*/ 4 h 26"/>
                <a:gd name="T72" fmla="*/ 18 w 24"/>
                <a:gd name="T73" fmla="*/ 2 h 26"/>
                <a:gd name="T74" fmla="*/ 13 w 24"/>
                <a:gd name="T75" fmla="*/ 0 h 26"/>
                <a:gd name="T76" fmla="*/ 12 w 24"/>
                <a:gd name="T77" fmla="*/ 0 h 26"/>
                <a:gd name="T78" fmla="*/ 7 w 24"/>
                <a:gd name="T79" fmla="*/ 0 h 26"/>
                <a:gd name="T80" fmla="*/ 1 w 24"/>
                <a:gd name="T81" fmla="*/ 2 h 26"/>
                <a:gd name="T82" fmla="*/ 1 w 24"/>
                <a:gd name="T83" fmla="*/ 6 h 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"/>
                <a:gd name="T127" fmla="*/ 0 h 26"/>
                <a:gd name="T128" fmla="*/ 24 w 24"/>
                <a:gd name="T129" fmla="*/ 26 h 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" h="26">
                  <a:moveTo>
                    <a:pt x="15" y="20"/>
                  </a:moveTo>
                  <a:lnTo>
                    <a:pt x="15" y="20"/>
                  </a:lnTo>
                  <a:lnTo>
                    <a:pt x="13" y="24"/>
                  </a:lnTo>
                  <a:lnTo>
                    <a:pt x="9" y="24"/>
                  </a:lnTo>
                  <a:lnTo>
                    <a:pt x="6" y="22"/>
                  </a:lnTo>
                  <a:lnTo>
                    <a:pt x="3" y="20"/>
                  </a:lnTo>
                  <a:lnTo>
                    <a:pt x="6" y="16"/>
                  </a:lnTo>
                  <a:lnTo>
                    <a:pt x="7" y="14"/>
                  </a:lnTo>
                  <a:lnTo>
                    <a:pt x="15" y="12"/>
                  </a:lnTo>
                  <a:lnTo>
                    <a:pt x="15" y="20"/>
                  </a:lnTo>
                  <a:close/>
                  <a:moveTo>
                    <a:pt x="1" y="6"/>
                  </a:moveTo>
                  <a:lnTo>
                    <a:pt x="3" y="6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5" y="8"/>
                  </a:lnTo>
                  <a:lnTo>
                    <a:pt x="13" y="10"/>
                  </a:lnTo>
                  <a:lnTo>
                    <a:pt x="7" y="12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1" y="24"/>
                  </a:lnTo>
                  <a:lnTo>
                    <a:pt x="7" y="26"/>
                  </a:lnTo>
                  <a:lnTo>
                    <a:pt x="12" y="26"/>
                  </a:lnTo>
                  <a:lnTo>
                    <a:pt x="15" y="22"/>
                  </a:lnTo>
                  <a:lnTo>
                    <a:pt x="18" y="24"/>
                  </a:lnTo>
                  <a:lnTo>
                    <a:pt x="19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1" y="24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2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790" y="4091"/>
              <a:ext cx="23" cy="26"/>
            </a:xfrm>
            <a:custGeom>
              <a:avLst/>
              <a:gdLst>
                <a:gd name="T0" fmla="*/ 12 w 23"/>
                <a:gd name="T1" fmla="*/ 2 h 26"/>
                <a:gd name="T2" fmla="*/ 12 w 23"/>
                <a:gd name="T3" fmla="*/ 2 h 26"/>
                <a:gd name="T4" fmla="*/ 8 w 23"/>
                <a:gd name="T5" fmla="*/ 2 h 26"/>
                <a:gd name="T6" fmla="*/ 6 w 23"/>
                <a:gd name="T7" fmla="*/ 4 h 26"/>
                <a:gd name="T8" fmla="*/ 5 w 23"/>
                <a:gd name="T9" fmla="*/ 12 h 26"/>
                <a:gd name="T10" fmla="*/ 5 w 23"/>
                <a:gd name="T11" fmla="*/ 16 h 26"/>
                <a:gd name="T12" fmla="*/ 5 w 23"/>
                <a:gd name="T13" fmla="*/ 26 h 26"/>
                <a:gd name="T14" fmla="*/ 2 w 23"/>
                <a:gd name="T15" fmla="*/ 26 h 26"/>
                <a:gd name="T16" fmla="*/ 0 w 23"/>
                <a:gd name="T17" fmla="*/ 26 h 26"/>
                <a:gd name="T18" fmla="*/ 0 w 23"/>
                <a:gd name="T19" fmla="*/ 16 h 26"/>
                <a:gd name="T20" fmla="*/ 0 w 23"/>
                <a:gd name="T21" fmla="*/ 10 h 26"/>
                <a:gd name="T22" fmla="*/ 0 w 23"/>
                <a:gd name="T23" fmla="*/ 0 h 26"/>
                <a:gd name="T24" fmla="*/ 2 w 23"/>
                <a:gd name="T25" fmla="*/ 0 h 26"/>
                <a:gd name="T26" fmla="*/ 5 w 23"/>
                <a:gd name="T27" fmla="*/ 0 h 26"/>
                <a:gd name="T28" fmla="*/ 5 w 23"/>
                <a:gd name="T29" fmla="*/ 4 h 26"/>
                <a:gd name="T30" fmla="*/ 8 w 23"/>
                <a:gd name="T31" fmla="*/ 0 h 26"/>
                <a:gd name="T32" fmla="*/ 12 w 23"/>
                <a:gd name="T33" fmla="*/ 0 h 26"/>
                <a:gd name="T34" fmla="*/ 17 w 23"/>
                <a:gd name="T35" fmla="*/ 0 h 26"/>
                <a:gd name="T36" fmla="*/ 18 w 23"/>
                <a:gd name="T37" fmla="*/ 2 h 26"/>
                <a:gd name="T38" fmla="*/ 20 w 23"/>
                <a:gd name="T39" fmla="*/ 4 h 26"/>
                <a:gd name="T40" fmla="*/ 23 w 23"/>
                <a:gd name="T41" fmla="*/ 8 h 26"/>
                <a:gd name="T42" fmla="*/ 23 w 23"/>
                <a:gd name="T43" fmla="*/ 18 h 26"/>
                <a:gd name="T44" fmla="*/ 23 w 23"/>
                <a:gd name="T45" fmla="*/ 26 h 26"/>
                <a:gd name="T46" fmla="*/ 20 w 23"/>
                <a:gd name="T47" fmla="*/ 26 h 26"/>
                <a:gd name="T48" fmla="*/ 17 w 23"/>
                <a:gd name="T49" fmla="*/ 26 h 26"/>
                <a:gd name="T50" fmla="*/ 18 w 23"/>
                <a:gd name="T51" fmla="*/ 14 h 26"/>
                <a:gd name="T52" fmla="*/ 18 w 23"/>
                <a:gd name="T53" fmla="*/ 10 h 26"/>
                <a:gd name="T54" fmla="*/ 17 w 23"/>
                <a:gd name="T55" fmla="*/ 4 h 26"/>
                <a:gd name="T56" fmla="*/ 12 w 23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12" y="2"/>
                  </a:moveTo>
                  <a:lnTo>
                    <a:pt x="12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5" y="12"/>
                  </a:lnTo>
                  <a:lnTo>
                    <a:pt x="5" y="16"/>
                  </a:lnTo>
                  <a:lnTo>
                    <a:pt x="5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3" y="8"/>
                  </a:lnTo>
                  <a:lnTo>
                    <a:pt x="23" y="18"/>
                  </a:lnTo>
                  <a:lnTo>
                    <a:pt x="23" y="26"/>
                  </a:lnTo>
                  <a:lnTo>
                    <a:pt x="20" y="26"/>
                  </a:lnTo>
                  <a:lnTo>
                    <a:pt x="17" y="26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7" y="4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820" y="4091"/>
              <a:ext cx="24" cy="26"/>
            </a:xfrm>
            <a:custGeom>
              <a:avLst/>
              <a:gdLst>
                <a:gd name="T0" fmla="*/ 17 w 24"/>
                <a:gd name="T1" fmla="*/ 20 h 26"/>
                <a:gd name="T2" fmla="*/ 17 w 24"/>
                <a:gd name="T3" fmla="*/ 20 h 26"/>
                <a:gd name="T4" fmla="*/ 14 w 24"/>
                <a:gd name="T5" fmla="*/ 24 h 26"/>
                <a:gd name="T6" fmla="*/ 11 w 24"/>
                <a:gd name="T7" fmla="*/ 24 h 26"/>
                <a:gd name="T8" fmla="*/ 6 w 24"/>
                <a:gd name="T9" fmla="*/ 22 h 26"/>
                <a:gd name="T10" fmla="*/ 5 w 24"/>
                <a:gd name="T11" fmla="*/ 20 h 26"/>
                <a:gd name="T12" fmla="*/ 6 w 24"/>
                <a:gd name="T13" fmla="*/ 16 h 26"/>
                <a:gd name="T14" fmla="*/ 8 w 24"/>
                <a:gd name="T15" fmla="*/ 14 h 26"/>
                <a:gd name="T16" fmla="*/ 17 w 24"/>
                <a:gd name="T17" fmla="*/ 12 h 26"/>
                <a:gd name="T18" fmla="*/ 17 w 24"/>
                <a:gd name="T19" fmla="*/ 20 h 26"/>
                <a:gd name="T20" fmla="*/ 2 w 24"/>
                <a:gd name="T21" fmla="*/ 6 h 26"/>
                <a:gd name="T22" fmla="*/ 5 w 24"/>
                <a:gd name="T23" fmla="*/ 6 h 26"/>
                <a:gd name="T24" fmla="*/ 6 w 24"/>
                <a:gd name="T25" fmla="*/ 2 h 26"/>
                <a:gd name="T26" fmla="*/ 11 w 24"/>
                <a:gd name="T27" fmla="*/ 2 h 26"/>
                <a:gd name="T28" fmla="*/ 12 w 24"/>
                <a:gd name="T29" fmla="*/ 2 h 26"/>
                <a:gd name="T30" fmla="*/ 14 w 24"/>
                <a:gd name="T31" fmla="*/ 4 h 26"/>
                <a:gd name="T32" fmla="*/ 17 w 24"/>
                <a:gd name="T33" fmla="*/ 8 h 26"/>
                <a:gd name="T34" fmla="*/ 14 w 24"/>
                <a:gd name="T35" fmla="*/ 10 h 26"/>
                <a:gd name="T36" fmla="*/ 8 w 24"/>
                <a:gd name="T37" fmla="*/ 12 h 26"/>
                <a:gd name="T38" fmla="*/ 2 w 24"/>
                <a:gd name="T39" fmla="*/ 14 h 26"/>
                <a:gd name="T40" fmla="*/ 0 w 24"/>
                <a:gd name="T41" fmla="*/ 16 h 26"/>
                <a:gd name="T42" fmla="*/ 0 w 24"/>
                <a:gd name="T43" fmla="*/ 20 h 26"/>
                <a:gd name="T44" fmla="*/ 0 w 24"/>
                <a:gd name="T45" fmla="*/ 22 h 26"/>
                <a:gd name="T46" fmla="*/ 2 w 24"/>
                <a:gd name="T47" fmla="*/ 24 h 26"/>
                <a:gd name="T48" fmla="*/ 8 w 24"/>
                <a:gd name="T49" fmla="*/ 26 h 26"/>
                <a:gd name="T50" fmla="*/ 12 w 24"/>
                <a:gd name="T51" fmla="*/ 26 h 26"/>
                <a:gd name="T52" fmla="*/ 17 w 24"/>
                <a:gd name="T53" fmla="*/ 22 h 26"/>
                <a:gd name="T54" fmla="*/ 18 w 24"/>
                <a:gd name="T55" fmla="*/ 24 h 26"/>
                <a:gd name="T56" fmla="*/ 20 w 24"/>
                <a:gd name="T57" fmla="*/ 26 h 26"/>
                <a:gd name="T58" fmla="*/ 24 w 24"/>
                <a:gd name="T59" fmla="*/ 26 h 26"/>
                <a:gd name="T60" fmla="*/ 24 w 24"/>
                <a:gd name="T61" fmla="*/ 24 h 26"/>
                <a:gd name="T62" fmla="*/ 23 w 24"/>
                <a:gd name="T63" fmla="*/ 24 h 26"/>
                <a:gd name="T64" fmla="*/ 20 w 24"/>
                <a:gd name="T65" fmla="*/ 22 h 26"/>
                <a:gd name="T66" fmla="*/ 20 w 24"/>
                <a:gd name="T67" fmla="*/ 20 h 26"/>
                <a:gd name="T68" fmla="*/ 20 w 24"/>
                <a:gd name="T69" fmla="*/ 8 h 26"/>
                <a:gd name="T70" fmla="*/ 20 w 24"/>
                <a:gd name="T71" fmla="*/ 4 h 26"/>
                <a:gd name="T72" fmla="*/ 18 w 24"/>
                <a:gd name="T73" fmla="*/ 2 h 26"/>
                <a:gd name="T74" fmla="*/ 14 w 24"/>
                <a:gd name="T75" fmla="*/ 0 h 26"/>
                <a:gd name="T76" fmla="*/ 12 w 24"/>
                <a:gd name="T77" fmla="*/ 0 h 26"/>
                <a:gd name="T78" fmla="*/ 8 w 24"/>
                <a:gd name="T79" fmla="*/ 0 h 26"/>
                <a:gd name="T80" fmla="*/ 2 w 24"/>
                <a:gd name="T81" fmla="*/ 2 h 26"/>
                <a:gd name="T82" fmla="*/ 2 w 24"/>
                <a:gd name="T83" fmla="*/ 6 h 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"/>
                <a:gd name="T127" fmla="*/ 0 h 26"/>
                <a:gd name="T128" fmla="*/ 24 w 24"/>
                <a:gd name="T129" fmla="*/ 26 h 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" h="26">
                  <a:moveTo>
                    <a:pt x="17" y="20"/>
                  </a:moveTo>
                  <a:lnTo>
                    <a:pt x="17" y="20"/>
                  </a:lnTo>
                  <a:lnTo>
                    <a:pt x="14" y="24"/>
                  </a:lnTo>
                  <a:lnTo>
                    <a:pt x="11" y="24"/>
                  </a:lnTo>
                  <a:lnTo>
                    <a:pt x="6" y="22"/>
                  </a:lnTo>
                  <a:lnTo>
                    <a:pt x="5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7" y="12"/>
                  </a:lnTo>
                  <a:lnTo>
                    <a:pt x="17" y="20"/>
                  </a:lnTo>
                  <a:close/>
                  <a:moveTo>
                    <a:pt x="2" y="6"/>
                  </a:moveTo>
                  <a:lnTo>
                    <a:pt x="5" y="6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7" y="22"/>
                  </a:lnTo>
                  <a:lnTo>
                    <a:pt x="18" y="24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3" y="24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8" name="Freeform 43"/>
            <p:cNvSpPr>
              <a:spLocks noEditPoints="1"/>
            </p:cNvSpPr>
            <p:nvPr/>
          </p:nvSpPr>
          <p:spPr bwMode="auto">
            <a:xfrm>
              <a:off x="850" y="4075"/>
              <a:ext cx="24" cy="42"/>
            </a:xfrm>
            <a:custGeom>
              <a:avLst/>
              <a:gdLst>
                <a:gd name="T0" fmla="*/ 5 w 24"/>
                <a:gd name="T1" fmla="*/ 30 h 42"/>
                <a:gd name="T2" fmla="*/ 5 w 24"/>
                <a:gd name="T3" fmla="*/ 30 h 42"/>
                <a:gd name="T4" fmla="*/ 6 w 24"/>
                <a:gd name="T5" fmla="*/ 22 h 42"/>
                <a:gd name="T6" fmla="*/ 8 w 24"/>
                <a:gd name="T7" fmla="*/ 18 h 42"/>
                <a:gd name="T8" fmla="*/ 12 w 24"/>
                <a:gd name="T9" fmla="*/ 18 h 42"/>
                <a:gd name="T10" fmla="*/ 17 w 24"/>
                <a:gd name="T11" fmla="*/ 18 h 42"/>
                <a:gd name="T12" fmla="*/ 18 w 24"/>
                <a:gd name="T13" fmla="*/ 20 h 42"/>
                <a:gd name="T14" fmla="*/ 20 w 24"/>
                <a:gd name="T15" fmla="*/ 24 h 42"/>
                <a:gd name="T16" fmla="*/ 20 w 24"/>
                <a:gd name="T17" fmla="*/ 28 h 42"/>
                <a:gd name="T18" fmla="*/ 18 w 24"/>
                <a:gd name="T19" fmla="*/ 36 h 42"/>
                <a:gd name="T20" fmla="*/ 17 w 24"/>
                <a:gd name="T21" fmla="*/ 40 h 42"/>
                <a:gd name="T22" fmla="*/ 12 w 24"/>
                <a:gd name="T23" fmla="*/ 40 h 42"/>
                <a:gd name="T24" fmla="*/ 11 w 24"/>
                <a:gd name="T25" fmla="*/ 40 h 42"/>
                <a:gd name="T26" fmla="*/ 6 w 24"/>
                <a:gd name="T27" fmla="*/ 38 h 42"/>
                <a:gd name="T28" fmla="*/ 6 w 24"/>
                <a:gd name="T29" fmla="*/ 34 h 42"/>
                <a:gd name="T30" fmla="*/ 5 w 24"/>
                <a:gd name="T31" fmla="*/ 30 h 42"/>
                <a:gd name="T32" fmla="*/ 20 w 24"/>
                <a:gd name="T33" fmla="*/ 42 h 42"/>
                <a:gd name="T34" fmla="*/ 20 w 24"/>
                <a:gd name="T35" fmla="*/ 42 h 42"/>
                <a:gd name="T36" fmla="*/ 23 w 24"/>
                <a:gd name="T37" fmla="*/ 42 h 42"/>
                <a:gd name="T38" fmla="*/ 24 w 24"/>
                <a:gd name="T39" fmla="*/ 42 h 42"/>
                <a:gd name="T40" fmla="*/ 24 w 24"/>
                <a:gd name="T41" fmla="*/ 28 h 42"/>
                <a:gd name="T42" fmla="*/ 24 w 24"/>
                <a:gd name="T43" fmla="*/ 0 h 42"/>
                <a:gd name="T44" fmla="*/ 23 w 24"/>
                <a:gd name="T45" fmla="*/ 2 h 42"/>
                <a:gd name="T46" fmla="*/ 20 w 24"/>
                <a:gd name="T47" fmla="*/ 0 h 42"/>
                <a:gd name="T48" fmla="*/ 20 w 24"/>
                <a:gd name="T49" fmla="*/ 20 h 42"/>
                <a:gd name="T50" fmla="*/ 17 w 24"/>
                <a:gd name="T51" fmla="*/ 16 h 42"/>
                <a:gd name="T52" fmla="*/ 12 w 24"/>
                <a:gd name="T53" fmla="*/ 16 h 42"/>
                <a:gd name="T54" fmla="*/ 8 w 24"/>
                <a:gd name="T55" fmla="*/ 16 h 42"/>
                <a:gd name="T56" fmla="*/ 5 w 24"/>
                <a:gd name="T57" fmla="*/ 18 h 42"/>
                <a:gd name="T58" fmla="*/ 0 w 24"/>
                <a:gd name="T59" fmla="*/ 24 h 42"/>
                <a:gd name="T60" fmla="*/ 0 w 24"/>
                <a:gd name="T61" fmla="*/ 30 h 42"/>
                <a:gd name="T62" fmla="*/ 0 w 24"/>
                <a:gd name="T63" fmla="*/ 36 h 42"/>
                <a:gd name="T64" fmla="*/ 5 w 24"/>
                <a:gd name="T65" fmla="*/ 40 h 42"/>
                <a:gd name="T66" fmla="*/ 6 w 24"/>
                <a:gd name="T67" fmla="*/ 42 h 42"/>
                <a:gd name="T68" fmla="*/ 11 w 24"/>
                <a:gd name="T69" fmla="*/ 42 h 42"/>
                <a:gd name="T70" fmla="*/ 14 w 24"/>
                <a:gd name="T71" fmla="*/ 42 h 42"/>
                <a:gd name="T72" fmla="*/ 17 w 24"/>
                <a:gd name="T73" fmla="*/ 40 h 42"/>
                <a:gd name="T74" fmla="*/ 20 w 24"/>
                <a:gd name="T75" fmla="*/ 36 h 42"/>
                <a:gd name="T76" fmla="*/ 20 w 24"/>
                <a:gd name="T77" fmla="*/ 42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5" y="30"/>
                  </a:moveTo>
                  <a:lnTo>
                    <a:pt x="5" y="30"/>
                  </a:lnTo>
                  <a:lnTo>
                    <a:pt x="6" y="22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7" y="18"/>
                  </a:lnTo>
                  <a:lnTo>
                    <a:pt x="18" y="20"/>
                  </a:lnTo>
                  <a:lnTo>
                    <a:pt x="20" y="24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7" y="40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6" y="38"/>
                  </a:lnTo>
                  <a:lnTo>
                    <a:pt x="6" y="34"/>
                  </a:lnTo>
                  <a:lnTo>
                    <a:pt x="5" y="30"/>
                  </a:lnTo>
                  <a:close/>
                  <a:moveTo>
                    <a:pt x="20" y="42"/>
                  </a:moveTo>
                  <a:lnTo>
                    <a:pt x="20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7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5" y="40"/>
                  </a:lnTo>
                  <a:lnTo>
                    <a:pt x="6" y="42"/>
                  </a:lnTo>
                  <a:lnTo>
                    <a:pt x="11" y="42"/>
                  </a:lnTo>
                  <a:lnTo>
                    <a:pt x="14" y="42"/>
                  </a:lnTo>
                  <a:lnTo>
                    <a:pt x="17" y="40"/>
                  </a:lnTo>
                  <a:lnTo>
                    <a:pt x="20" y="36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49" name="Freeform 44"/>
            <p:cNvSpPr>
              <a:spLocks noEditPoints="1"/>
            </p:cNvSpPr>
            <p:nvPr/>
          </p:nvSpPr>
          <p:spPr bwMode="auto">
            <a:xfrm>
              <a:off x="885" y="4079"/>
              <a:ext cx="6" cy="38"/>
            </a:xfrm>
            <a:custGeom>
              <a:avLst/>
              <a:gdLst>
                <a:gd name="T0" fmla="*/ 1 w 6"/>
                <a:gd name="T1" fmla="*/ 22 h 38"/>
                <a:gd name="T2" fmla="*/ 1 w 6"/>
                <a:gd name="T3" fmla="*/ 22 h 38"/>
                <a:gd name="T4" fmla="*/ 0 w 6"/>
                <a:gd name="T5" fmla="*/ 12 h 38"/>
                <a:gd name="T6" fmla="*/ 3 w 6"/>
                <a:gd name="T7" fmla="*/ 12 h 38"/>
                <a:gd name="T8" fmla="*/ 6 w 6"/>
                <a:gd name="T9" fmla="*/ 12 h 38"/>
                <a:gd name="T10" fmla="*/ 6 w 6"/>
                <a:gd name="T11" fmla="*/ 22 h 38"/>
                <a:gd name="T12" fmla="*/ 6 w 6"/>
                <a:gd name="T13" fmla="*/ 28 h 38"/>
                <a:gd name="T14" fmla="*/ 6 w 6"/>
                <a:gd name="T15" fmla="*/ 38 h 38"/>
                <a:gd name="T16" fmla="*/ 3 w 6"/>
                <a:gd name="T17" fmla="*/ 38 h 38"/>
                <a:gd name="T18" fmla="*/ 0 w 6"/>
                <a:gd name="T19" fmla="*/ 38 h 38"/>
                <a:gd name="T20" fmla="*/ 1 w 6"/>
                <a:gd name="T21" fmla="*/ 28 h 38"/>
                <a:gd name="T22" fmla="*/ 1 w 6"/>
                <a:gd name="T23" fmla="*/ 22 h 38"/>
                <a:gd name="T24" fmla="*/ 3 w 6"/>
                <a:gd name="T25" fmla="*/ 0 h 38"/>
                <a:gd name="T26" fmla="*/ 3 w 6"/>
                <a:gd name="T27" fmla="*/ 0 h 38"/>
                <a:gd name="T28" fmla="*/ 6 w 6"/>
                <a:gd name="T29" fmla="*/ 0 h 38"/>
                <a:gd name="T30" fmla="*/ 6 w 6"/>
                <a:gd name="T31" fmla="*/ 2 h 38"/>
                <a:gd name="T32" fmla="*/ 6 w 6"/>
                <a:gd name="T33" fmla="*/ 4 h 38"/>
                <a:gd name="T34" fmla="*/ 3 w 6"/>
                <a:gd name="T35" fmla="*/ 6 h 38"/>
                <a:gd name="T36" fmla="*/ 1 w 6"/>
                <a:gd name="T37" fmla="*/ 4 h 38"/>
                <a:gd name="T38" fmla="*/ 0 w 6"/>
                <a:gd name="T39" fmla="*/ 2 h 38"/>
                <a:gd name="T40" fmla="*/ 1 w 6"/>
                <a:gd name="T41" fmla="*/ 0 h 38"/>
                <a:gd name="T42" fmla="*/ 3 w 6"/>
                <a:gd name="T43" fmla="*/ 0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"/>
                <a:gd name="T67" fmla="*/ 0 h 38"/>
                <a:gd name="T68" fmla="*/ 6 w 6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" h="38">
                  <a:moveTo>
                    <a:pt x="1" y="22"/>
                  </a:moveTo>
                  <a:lnTo>
                    <a:pt x="1" y="22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6" y="22"/>
                  </a:lnTo>
                  <a:lnTo>
                    <a:pt x="6" y="2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1" y="22"/>
                  </a:lnTo>
                  <a:close/>
                  <a:moveTo>
                    <a:pt x="3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0" name="Freeform 45"/>
            <p:cNvSpPr>
              <a:spLocks noEditPoints="1"/>
            </p:cNvSpPr>
            <p:nvPr/>
          </p:nvSpPr>
          <p:spPr bwMode="auto">
            <a:xfrm>
              <a:off x="900" y="4091"/>
              <a:ext cx="23" cy="26"/>
            </a:xfrm>
            <a:custGeom>
              <a:avLst/>
              <a:gdLst>
                <a:gd name="T0" fmla="*/ 17 w 23"/>
                <a:gd name="T1" fmla="*/ 20 h 26"/>
                <a:gd name="T2" fmla="*/ 17 w 23"/>
                <a:gd name="T3" fmla="*/ 20 h 26"/>
                <a:gd name="T4" fmla="*/ 12 w 23"/>
                <a:gd name="T5" fmla="*/ 24 h 26"/>
                <a:gd name="T6" fmla="*/ 9 w 23"/>
                <a:gd name="T7" fmla="*/ 24 h 26"/>
                <a:gd name="T8" fmla="*/ 6 w 23"/>
                <a:gd name="T9" fmla="*/ 22 h 26"/>
                <a:gd name="T10" fmla="*/ 4 w 23"/>
                <a:gd name="T11" fmla="*/ 20 h 26"/>
                <a:gd name="T12" fmla="*/ 6 w 23"/>
                <a:gd name="T13" fmla="*/ 16 h 26"/>
                <a:gd name="T14" fmla="*/ 9 w 23"/>
                <a:gd name="T15" fmla="*/ 14 h 26"/>
                <a:gd name="T16" fmla="*/ 17 w 23"/>
                <a:gd name="T17" fmla="*/ 12 h 26"/>
                <a:gd name="T18" fmla="*/ 17 w 23"/>
                <a:gd name="T19" fmla="*/ 20 h 26"/>
                <a:gd name="T20" fmla="*/ 3 w 23"/>
                <a:gd name="T21" fmla="*/ 6 h 26"/>
                <a:gd name="T22" fmla="*/ 3 w 23"/>
                <a:gd name="T23" fmla="*/ 6 h 26"/>
                <a:gd name="T24" fmla="*/ 6 w 23"/>
                <a:gd name="T25" fmla="*/ 2 h 26"/>
                <a:gd name="T26" fmla="*/ 10 w 23"/>
                <a:gd name="T27" fmla="*/ 2 h 26"/>
                <a:gd name="T28" fmla="*/ 12 w 23"/>
                <a:gd name="T29" fmla="*/ 2 h 26"/>
                <a:gd name="T30" fmla="*/ 15 w 23"/>
                <a:gd name="T31" fmla="*/ 4 h 26"/>
                <a:gd name="T32" fmla="*/ 17 w 23"/>
                <a:gd name="T33" fmla="*/ 8 h 26"/>
                <a:gd name="T34" fmla="*/ 15 w 23"/>
                <a:gd name="T35" fmla="*/ 10 h 26"/>
                <a:gd name="T36" fmla="*/ 9 w 23"/>
                <a:gd name="T37" fmla="*/ 12 h 26"/>
                <a:gd name="T38" fmla="*/ 3 w 23"/>
                <a:gd name="T39" fmla="*/ 14 h 26"/>
                <a:gd name="T40" fmla="*/ 0 w 23"/>
                <a:gd name="T41" fmla="*/ 16 h 26"/>
                <a:gd name="T42" fmla="*/ 0 w 23"/>
                <a:gd name="T43" fmla="*/ 20 h 26"/>
                <a:gd name="T44" fmla="*/ 0 w 23"/>
                <a:gd name="T45" fmla="*/ 22 h 26"/>
                <a:gd name="T46" fmla="*/ 3 w 23"/>
                <a:gd name="T47" fmla="*/ 24 h 26"/>
                <a:gd name="T48" fmla="*/ 6 w 23"/>
                <a:gd name="T49" fmla="*/ 26 h 26"/>
                <a:gd name="T50" fmla="*/ 12 w 23"/>
                <a:gd name="T51" fmla="*/ 26 h 26"/>
                <a:gd name="T52" fmla="*/ 17 w 23"/>
                <a:gd name="T53" fmla="*/ 22 h 26"/>
                <a:gd name="T54" fmla="*/ 17 w 23"/>
                <a:gd name="T55" fmla="*/ 24 h 26"/>
                <a:gd name="T56" fmla="*/ 21 w 23"/>
                <a:gd name="T57" fmla="*/ 26 h 26"/>
                <a:gd name="T58" fmla="*/ 23 w 23"/>
                <a:gd name="T59" fmla="*/ 26 h 26"/>
                <a:gd name="T60" fmla="*/ 23 w 23"/>
                <a:gd name="T61" fmla="*/ 24 h 26"/>
                <a:gd name="T62" fmla="*/ 21 w 23"/>
                <a:gd name="T63" fmla="*/ 22 h 26"/>
                <a:gd name="T64" fmla="*/ 21 w 23"/>
                <a:gd name="T65" fmla="*/ 20 h 26"/>
                <a:gd name="T66" fmla="*/ 21 w 23"/>
                <a:gd name="T67" fmla="*/ 8 h 26"/>
                <a:gd name="T68" fmla="*/ 18 w 23"/>
                <a:gd name="T69" fmla="*/ 4 h 26"/>
                <a:gd name="T70" fmla="*/ 18 w 23"/>
                <a:gd name="T71" fmla="*/ 2 h 26"/>
                <a:gd name="T72" fmla="*/ 15 w 23"/>
                <a:gd name="T73" fmla="*/ 0 h 26"/>
                <a:gd name="T74" fmla="*/ 10 w 23"/>
                <a:gd name="T75" fmla="*/ 0 h 26"/>
                <a:gd name="T76" fmla="*/ 6 w 23"/>
                <a:gd name="T77" fmla="*/ 0 h 26"/>
                <a:gd name="T78" fmla="*/ 3 w 23"/>
                <a:gd name="T79" fmla="*/ 2 h 26"/>
                <a:gd name="T80" fmla="*/ 3 w 23"/>
                <a:gd name="T81" fmla="*/ 6 h 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"/>
                <a:gd name="T124" fmla="*/ 0 h 26"/>
                <a:gd name="T125" fmla="*/ 23 w 23"/>
                <a:gd name="T126" fmla="*/ 26 h 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" h="26">
                  <a:moveTo>
                    <a:pt x="17" y="20"/>
                  </a:moveTo>
                  <a:lnTo>
                    <a:pt x="17" y="20"/>
                  </a:lnTo>
                  <a:lnTo>
                    <a:pt x="12" y="24"/>
                  </a:lnTo>
                  <a:lnTo>
                    <a:pt x="9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9" y="14"/>
                  </a:lnTo>
                  <a:lnTo>
                    <a:pt x="17" y="12"/>
                  </a:lnTo>
                  <a:lnTo>
                    <a:pt x="17" y="20"/>
                  </a:lnTo>
                  <a:close/>
                  <a:moveTo>
                    <a:pt x="3" y="6"/>
                  </a:moveTo>
                  <a:lnTo>
                    <a:pt x="3" y="6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9" y="12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3" y="24"/>
                  </a:lnTo>
                  <a:lnTo>
                    <a:pt x="6" y="26"/>
                  </a:lnTo>
                  <a:lnTo>
                    <a:pt x="12" y="26"/>
                  </a:lnTo>
                  <a:lnTo>
                    <a:pt x="17" y="22"/>
                  </a:lnTo>
                  <a:lnTo>
                    <a:pt x="17" y="24"/>
                  </a:lnTo>
                  <a:lnTo>
                    <a:pt x="21" y="26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1" y="22"/>
                  </a:lnTo>
                  <a:lnTo>
                    <a:pt x="21" y="20"/>
                  </a:lnTo>
                  <a:lnTo>
                    <a:pt x="21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930" y="4091"/>
              <a:ext cx="23" cy="26"/>
            </a:xfrm>
            <a:custGeom>
              <a:avLst/>
              <a:gdLst>
                <a:gd name="T0" fmla="*/ 12 w 23"/>
                <a:gd name="T1" fmla="*/ 2 h 26"/>
                <a:gd name="T2" fmla="*/ 12 w 23"/>
                <a:gd name="T3" fmla="*/ 2 h 26"/>
                <a:gd name="T4" fmla="*/ 11 w 23"/>
                <a:gd name="T5" fmla="*/ 2 h 26"/>
                <a:gd name="T6" fmla="*/ 9 w 23"/>
                <a:gd name="T7" fmla="*/ 4 h 26"/>
                <a:gd name="T8" fmla="*/ 6 w 23"/>
                <a:gd name="T9" fmla="*/ 12 h 26"/>
                <a:gd name="T10" fmla="*/ 6 w 23"/>
                <a:gd name="T11" fmla="*/ 16 h 26"/>
                <a:gd name="T12" fmla="*/ 6 w 23"/>
                <a:gd name="T13" fmla="*/ 26 h 26"/>
                <a:gd name="T14" fmla="*/ 5 w 23"/>
                <a:gd name="T15" fmla="*/ 26 h 26"/>
                <a:gd name="T16" fmla="*/ 0 w 23"/>
                <a:gd name="T17" fmla="*/ 26 h 26"/>
                <a:gd name="T18" fmla="*/ 3 w 23"/>
                <a:gd name="T19" fmla="*/ 16 h 26"/>
                <a:gd name="T20" fmla="*/ 3 w 23"/>
                <a:gd name="T21" fmla="*/ 10 h 26"/>
                <a:gd name="T22" fmla="*/ 0 w 23"/>
                <a:gd name="T23" fmla="*/ 0 h 26"/>
                <a:gd name="T24" fmla="*/ 5 w 23"/>
                <a:gd name="T25" fmla="*/ 0 h 26"/>
                <a:gd name="T26" fmla="*/ 6 w 23"/>
                <a:gd name="T27" fmla="*/ 0 h 26"/>
                <a:gd name="T28" fmla="*/ 6 w 23"/>
                <a:gd name="T29" fmla="*/ 4 h 26"/>
                <a:gd name="T30" fmla="*/ 11 w 23"/>
                <a:gd name="T31" fmla="*/ 0 h 26"/>
                <a:gd name="T32" fmla="*/ 15 w 23"/>
                <a:gd name="T33" fmla="*/ 0 h 26"/>
                <a:gd name="T34" fmla="*/ 18 w 23"/>
                <a:gd name="T35" fmla="*/ 0 h 26"/>
                <a:gd name="T36" fmla="*/ 21 w 23"/>
                <a:gd name="T37" fmla="*/ 2 h 26"/>
                <a:gd name="T38" fmla="*/ 23 w 23"/>
                <a:gd name="T39" fmla="*/ 4 h 26"/>
                <a:gd name="T40" fmla="*/ 23 w 23"/>
                <a:gd name="T41" fmla="*/ 8 h 26"/>
                <a:gd name="T42" fmla="*/ 23 w 23"/>
                <a:gd name="T43" fmla="*/ 18 h 26"/>
                <a:gd name="T44" fmla="*/ 23 w 23"/>
                <a:gd name="T45" fmla="*/ 26 h 26"/>
                <a:gd name="T46" fmla="*/ 21 w 23"/>
                <a:gd name="T47" fmla="*/ 26 h 26"/>
                <a:gd name="T48" fmla="*/ 18 w 23"/>
                <a:gd name="T49" fmla="*/ 26 h 26"/>
                <a:gd name="T50" fmla="*/ 18 w 23"/>
                <a:gd name="T51" fmla="*/ 14 h 26"/>
                <a:gd name="T52" fmla="*/ 18 w 23"/>
                <a:gd name="T53" fmla="*/ 10 h 26"/>
                <a:gd name="T54" fmla="*/ 17 w 23"/>
                <a:gd name="T55" fmla="*/ 4 h 26"/>
                <a:gd name="T56" fmla="*/ 12 w 23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12" y="2"/>
                  </a:moveTo>
                  <a:lnTo>
                    <a:pt x="12" y="2"/>
                  </a:lnTo>
                  <a:lnTo>
                    <a:pt x="11" y="2"/>
                  </a:lnTo>
                  <a:lnTo>
                    <a:pt x="9" y="4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0" y="26"/>
                  </a:lnTo>
                  <a:lnTo>
                    <a:pt x="3" y="16"/>
                  </a:lnTo>
                  <a:lnTo>
                    <a:pt x="3" y="10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8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7" y="4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981" y="4079"/>
              <a:ext cx="3" cy="38"/>
            </a:xfrm>
            <a:custGeom>
              <a:avLst/>
              <a:gdLst>
                <a:gd name="T0" fmla="*/ 0 w 3"/>
                <a:gd name="T1" fmla="*/ 14 h 38"/>
                <a:gd name="T2" fmla="*/ 0 w 3"/>
                <a:gd name="T3" fmla="*/ 14 h 38"/>
                <a:gd name="T4" fmla="*/ 0 w 3"/>
                <a:gd name="T5" fmla="*/ 0 h 38"/>
                <a:gd name="T6" fmla="*/ 2 w 3"/>
                <a:gd name="T7" fmla="*/ 0 h 38"/>
                <a:gd name="T8" fmla="*/ 3 w 3"/>
                <a:gd name="T9" fmla="*/ 0 h 38"/>
                <a:gd name="T10" fmla="*/ 3 w 3"/>
                <a:gd name="T11" fmla="*/ 14 h 38"/>
                <a:gd name="T12" fmla="*/ 3 w 3"/>
                <a:gd name="T13" fmla="*/ 24 h 38"/>
                <a:gd name="T14" fmla="*/ 3 w 3"/>
                <a:gd name="T15" fmla="*/ 38 h 38"/>
                <a:gd name="T16" fmla="*/ 2 w 3"/>
                <a:gd name="T17" fmla="*/ 38 h 38"/>
                <a:gd name="T18" fmla="*/ 0 w 3"/>
                <a:gd name="T19" fmla="*/ 38 h 38"/>
                <a:gd name="T20" fmla="*/ 0 w 3"/>
                <a:gd name="T21" fmla="*/ 24 h 38"/>
                <a:gd name="T22" fmla="*/ 0 w 3"/>
                <a:gd name="T23" fmla="*/ 14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"/>
                <a:gd name="T37" fmla="*/ 0 h 38"/>
                <a:gd name="T38" fmla="*/ 3 w 3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" h="38">
                  <a:moveTo>
                    <a:pt x="0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4"/>
                  </a:lnTo>
                  <a:lnTo>
                    <a:pt x="3" y="24"/>
                  </a:lnTo>
                  <a:lnTo>
                    <a:pt x="3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1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996" y="4091"/>
              <a:ext cx="23" cy="26"/>
            </a:xfrm>
            <a:custGeom>
              <a:avLst/>
              <a:gdLst>
                <a:gd name="T0" fmla="*/ 12 w 23"/>
                <a:gd name="T1" fmla="*/ 2 h 26"/>
                <a:gd name="T2" fmla="*/ 12 w 23"/>
                <a:gd name="T3" fmla="*/ 2 h 26"/>
                <a:gd name="T4" fmla="*/ 9 w 23"/>
                <a:gd name="T5" fmla="*/ 2 h 26"/>
                <a:gd name="T6" fmla="*/ 6 w 23"/>
                <a:gd name="T7" fmla="*/ 4 h 26"/>
                <a:gd name="T8" fmla="*/ 5 w 23"/>
                <a:gd name="T9" fmla="*/ 12 h 26"/>
                <a:gd name="T10" fmla="*/ 5 w 23"/>
                <a:gd name="T11" fmla="*/ 16 h 26"/>
                <a:gd name="T12" fmla="*/ 5 w 23"/>
                <a:gd name="T13" fmla="*/ 26 h 26"/>
                <a:gd name="T14" fmla="*/ 3 w 23"/>
                <a:gd name="T15" fmla="*/ 26 h 26"/>
                <a:gd name="T16" fmla="*/ 0 w 23"/>
                <a:gd name="T17" fmla="*/ 26 h 26"/>
                <a:gd name="T18" fmla="*/ 0 w 23"/>
                <a:gd name="T19" fmla="*/ 16 h 26"/>
                <a:gd name="T20" fmla="*/ 0 w 23"/>
                <a:gd name="T21" fmla="*/ 10 h 26"/>
                <a:gd name="T22" fmla="*/ 0 w 23"/>
                <a:gd name="T23" fmla="*/ 0 h 26"/>
                <a:gd name="T24" fmla="*/ 3 w 23"/>
                <a:gd name="T25" fmla="*/ 0 h 26"/>
                <a:gd name="T26" fmla="*/ 5 w 23"/>
                <a:gd name="T27" fmla="*/ 0 h 26"/>
                <a:gd name="T28" fmla="*/ 5 w 23"/>
                <a:gd name="T29" fmla="*/ 4 h 26"/>
                <a:gd name="T30" fmla="*/ 9 w 23"/>
                <a:gd name="T31" fmla="*/ 0 h 26"/>
                <a:gd name="T32" fmla="*/ 15 w 23"/>
                <a:gd name="T33" fmla="*/ 0 h 26"/>
                <a:gd name="T34" fmla="*/ 17 w 23"/>
                <a:gd name="T35" fmla="*/ 0 h 26"/>
                <a:gd name="T36" fmla="*/ 18 w 23"/>
                <a:gd name="T37" fmla="*/ 2 h 26"/>
                <a:gd name="T38" fmla="*/ 23 w 23"/>
                <a:gd name="T39" fmla="*/ 4 h 26"/>
                <a:gd name="T40" fmla="*/ 23 w 23"/>
                <a:gd name="T41" fmla="*/ 8 h 26"/>
                <a:gd name="T42" fmla="*/ 23 w 23"/>
                <a:gd name="T43" fmla="*/ 18 h 26"/>
                <a:gd name="T44" fmla="*/ 23 w 23"/>
                <a:gd name="T45" fmla="*/ 26 h 26"/>
                <a:gd name="T46" fmla="*/ 21 w 23"/>
                <a:gd name="T47" fmla="*/ 26 h 26"/>
                <a:gd name="T48" fmla="*/ 18 w 23"/>
                <a:gd name="T49" fmla="*/ 26 h 26"/>
                <a:gd name="T50" fmla="*/ 18 w 23"/>
                <a:gd name="T51" fmla="*/ 14 h 26"/>
                <a:gd name="T52" fmla="*/ 18 w 23"/>
                <a:gd name="T53" fmla="*/ 10 h 26"/>
                <a:gd name="T54" fmla="*/ 17 w 23"/>
                <a:gd name="T55" fmla="*/ 4 h 26"/>
                <a:gd name="T56" fmla="*/ 12 w 23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12" y="2"/>
                  </a:moveTo>
                  <a:lnTo>
                    <a:pt x="12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5" y="12"/>
                  </a:lnTo>
                  <a:lnTo>
                    <a:pt x="5" y="16"/>
                  </a:lnTo>
                  <a:lnTo>
                    <a:pt x="5" y="26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8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7" y="4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>
              <a:off x="1026" y="4091"/>
              <a:ext cx="18" cy="26"/>
            </a:xfrm>
            <a:custGeom>
              <a:avLst/>
              <a:gdLst>
                <a:gd name="T0" fmla="*/ 3 w 18"/>
                <a:gd name="T1" fmla="*/ 20 h 26"/>
                <a:gd name="T2" fmla="*/ 3 w 18"/>
                <a:gd name="T3" fmla="*/ 20 h 26"/>
                <a:gd name="T4" fmla="*/ 5 w 18"/>
                <a:gd name="T5" fmla="*/ 24 h 26"/>
                <a:gd name="T6" fmla="*/ 9 w 18"/>
                <a:gd name="T7" fmla="*/ 24 h 26"/>
                <a:gd name="T8" fmla="*/ 12 w 18"/>
                <a:gd name="T9" fmla="*/ 24 h 26"/>
                <a:gd name="T10" fmla="*/ 15 w 18"/>
                <a:gd name="T11" fmla="*/ 20 h 26"/>
                <a:gd name="T12" fmla="*/ 12 w 18"/>
                <a:gd name="T13" fmla="*/ 18 h 26"/>
                <a:gd name="T14" fmla="*/ 12 w 18"/>
                <a:gd name="T15" fmla="*/ 16 h 26"/>
                <a:gd name="T16" fmla="*/ 9 w 18"/>
                <a:gd name="T17" fmla="*/ 14 h 26"/>
                <a:gd name="T18" fmla="*/ 3 w 18"/>
                <a:gd name="T19" fmla="*/ 12 h 26"/>
                <a:gd name="T20" fmla="*/ 3 w 18"/>
                <a:gd name="T21" fmla="*/ 10 h 26"/>
                <a:gd name="T22" fmla="*/ 0 w 18"/>
                <a:gd name="T23" fmla="*/ 8 h 26"/>
                <a:gd name="T24" fmla="*/ 3 w 18"/>
                <a:gd name="T25" fmla="*/ 4 h 26"/>
                <a:gd name="T26" fmla="*/ 5 w 18"/>
                <a:gd name="T27" fmla="*/ 2 h 26"/>
                <a:gd name="T28" fmla="*/ 6 w 18"/>
                <a:gd name="T29" fmla="*/ 0 h 26"/>
                <a:gd name="T30" fmla="*/ 11 w 18"/>
                <a:gd name="T31" fmla="*/ 0 h 26"/>
                <a:gd name="T32" fmla="*/ 17 w 18"/>
                <a:gd name="T33" fmla="*/ 0 h 26"/>
                <a:gd name="T34" fmla="*/ 15 w 18"/>
                <a:gd name="T35" fmla="*/ 4 h 26"/>
                <a:gd name="T36" fmla="*/ 12 w 18"/>
                <a:gd name="T37" fmla="*/ 2 h 26"/>
                <a:gd name="T38" fmla="*/ 11 w 18"/>
                <a:gd name="T39" fmla="*/ 2 h 26"/>
                <a:gd name="T40" fmla="*/ 6 w 18"/>
                <a:gd name="T41" fmla="*/ 2 h 26"/>
                <a:gd name="T42" fmla="*/ 5 w 18"/>
                <a:gd name="T43" fmla="*/ 6 h 26"/>
                <a:gd name="T44" fmla="*/ 5 w 18"/>
                <a:gd name="T45" fmla="*/ 8 h 26"/>
                <a:gd name="T46" fmla="*/ 6 w 18"/>
                <a:gd name="T47" fmla="*/ 10 h 26"/>
                <a:gd name="T48" fmla="*/ 11 w 18"/>
                <a:gd name="T49" fmla="*/ 12 h 26"/>
                <a:gd name="T50" fmla="*/ 17 w 18"/>
                <a:gd name="T51" fmla="*/ 14 h 26"/>
                <a:gd name="T52" fmla="*/ 17 w 18"/>
                <a:gd name="T53" fmla="*/ 16 h 26"/>
                <a:gd name="T54" fmla="*/ 18 w 18"/>
                <a:gd name="T55" fmla="*/ 18 h 26"/>
                <a:gd name="T56" fmla="*/ 17 w 18"/>
                <a:gd name="T57" fmla="*/ 20 h 26"/>
                <a:gd name="T58" fmla="*/ 15 w 18"/>
                <a:gd name="T59" fmla="*/ 24 h 26"/>
                <a:gd name="T60" fmla="*/ 12 w 18"/>
                <a:gd name="T61" fmla="*/ 26 h 26"/>
                <a:gd name="T62" fmla="*/ 9 w 18"/>
                <a:gd name="T63" fmla="*/ 26 h 26"/>
                <a:gd name="T64" fmla="*/ 5 w 18"/>
                <a:gd name="T65" fmla="*/ 26 h 26"/>
                <a:gd name="T66" fmla="*/ 0 w 18"/>
                <a:gd name="T67" fmla="*/ 24 h 26"/>
                <a:gd name="T68" fmla="*/ 3 w 18"/>
                <a:gd name="T69" fmla="*/ 20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"/>
                <a:gd name="T106" fmla="*/ 0 h 26"/>
                <a:gd name="T107" fmla="*/ 18 w 18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" h="26">
                  <a:moveTo>
                    <a:pt x="3" y="20"/>
                  </a:moveTo>
                  <a:lnTo>
                    <a:pt x="3" y="20"/>
                  </a:lnTo>
                  <a:lnTo>
                    <a:pt x="5" y="24"/>
                  </a:lnTo>
                  <a:lnTo>
                    <a:pt x="9" y="24"/>
                  </a:lnTo>
                  <a:lnTo>
                    <a:pt x="12" y="24"/>
                  </a:lnTo>
                  <a:lnTo>
                    <a:pt x="15" y="20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9" y="14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0" y="8"/>
                  </a:lnTo>
                  <a:lnTo>
                    <a:pt x="3" y="4"/>
                  </a:lnTo>
                  <a:lnTo>
                    <a:pt x="5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6" y="2"/>
                  </a:lnTo>
                  <a:lnTo>
                    <a:pt x="5" y="6"/>
                  </a:lnTo>
                  <a:lnTo>
                    <a:pt x="5" y="8"/>
                  </a:lnTo>
                  <a:lnTo>
                    <a:pt x="6" y="10"/>
                  </a:lnTo>
                  <a:lnTo>
                    <a:pt x="11" y="12"/>
                  </a:lnTo>
                  <a:lnTo>
                    <a:pt x="17" y="14"/>
                  </a:lnTo>
                  <a:lnTo>
                    <a:pt x="17" y="16"/>
                  </a:lnTo>
                  <a:lnTo>
                    <a:pt x="18" y="18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2" y="26"/>
                  </a:lnTo>
                  <a:lnTo>
                    <a:pt x="9" y="26"/>
                  </a:lnTo>
                  <a:lnTo>
                    <a:pt x="5" y="26"/>
                  </a:lnTo>
                  <a:lnTo>
                    <a:pt x="0" y="24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1049" y="4083"/>
              <a:ext cx="13" cy="34"/>
            </a:xfrm>
            <a:custGeom>
              <a:avLst/>
              <a:gdLst>
                <a:gd name="T0" fmla="*/ 7 w 13"/>
                <a:gd name="T1" fmla="*/ 0 h 34"/>
                <a:gd name="T2" fmla="*/ 7 w 13"/>
                <a:gd name="T3" fmla="*/ 0 h 34"/>
                <a:gd name="T4" fmla="*/ 7 w 13"/>
                <a:gd name="T5" fmla="*/ 8 h 34"/>
                <a:gd name="T6" fmla="*/ 13 w 13"/>
                <a:gd name="T7" fmla="*/ 8 h 34"/>
                <a:gd name="T8" fmla="*/ 13 w 13"/>
                <a:gd name="T9" fmla="*/ 10 h 34"/>
                <a:gd name="T10" fmla="*/ 7 w 13"/>
                <a:gd name="T11" fmla="*/ 10 h 34"/>
                <a:gd name="T12" fmla="*/ 7 w 13"/>
                <a:gd name="T13" fmla="*/ 24 h 34"/>
                <a:gd name="T14" fmla="*/ 7 w 13"/>
                <a:gd name="T15" fmla="*/ 30 h 34"/>
                <a:gd name="T16" fmla="*/ 10 w 13"/>
                <a:gd name="T17" fmla="*/ 32 h 34"/>
                <a:gd name="T18" fmla="*/ 12 w 13"/>
                <a:gd name="T19" fmla="*/ 32 h 34"/>
                <a:gd name="T20" fmla="*/ 13 w 13"/>
                <a:gd name="T21" fmla="*/ 32 h 34"/>
                <a:gd name="T22" fmla="*/ 13 w 13"/>
                <a:gd name="T23" fmla="*/ 34 h 34"/>
                <a:gd name="T24" fmla="*/ 10 w 13"/>
                <a:gd name="T25" fmla="*/ 34 h 34"/>
                <a:gd name="T26" fmla="*/ 6 w 13"/>
                <a:gd name="T27" fmla="*/ 32 h 34"/>
                <a:gd name="T28" fmla="*/ 4 w 13"/>
                <a:gd name="T29" fmla="*/ 28 h 34"/>
                <a:gd name="T30" fmla="*/ 4 w 13"/>
                <a:gd name="T31" fmla="*/ 10 h 34"/>
                <a:gd name="T32" fmla="*/ 0 w 13"/>
                <a:gd name="T33" fmla="*/ 10 h 34"/>
                <a:gd name="T34" fmla="*/ 0 w 13"/>
                <a:gd name="T35" fmla="*/ 8 h 34"/>
                <a:gd name="T36" fmla="*/ 4 w 13"/>
                <a:gd name="T37" fmla="*/ 8 h 34"/>
                <a:gd name="T38" fmla="*/ 4 w 13"/>
                <a:gd name="T39" fmla="*/ 2 h 34"/>
                <a:gd name="T40" fmla="*/ 7 w 1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"/>
                <a:gd name="T64" fmla="*/ 0 h 34"/>
                <a:gd name="T65" fmla="*/ 13 w 13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" h="34">
                  <a:moveTo>
                    <a:pt x="7" y="0"/>
                  </a:moveTo>
                  <a:lnTo>
                    <a:pt x="7" y="0"/>
                  </a:lnTo>
                  <a:lnTo>
                    <a:pt x="7" y="8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7" y="10"/>
                  </a:lnTo>
                  <a:lnTo>
                    <a:pt x="7" y="24"/>
                  </a:lnTo>
                  <a:lnTo>
                    <a:pt x="7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0" y="34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6" name="Freeform 51"/>
            <p:cNvSpPr>
              <a:spLocks noEditPoints="1"/>
            </p:cNvSpPr>
            <p:nvPr/>
          </p:nvSpPr>
          <p:spPr bwMode="auto">
            <a:xfrm>
              <a:off x="1071" y="4079"/>
              <a:ext cx="6" cy="38"/>
            </a:xfrm>
            <a:custGeom>
              <a:avLst/>
              <a:gdLst>
                <a:gd name="T0" fmla="*/ 0 w 6"/>
                <a:gd name="T1" fmla="*/ 22 h 38"/>
                <a:gd name="T2" fmla="*/ 0 w 6"/>
                <a:gd name="T3" fmla="*/ 22 h 38"/>
                <a:gd name="T4" fmla="*/ 0 w 6"/>
                <a:gd name="T5" fmla="*/ 12 h 38"/>
                <a:gd name="T6" fmla="*/ 2 w 6"/>
                <a:gd name="T7" fmla="*/ 12 h 38"/>
                <a:gd name="T8" fmla="*/ 6 w 6"/>
                <a:gd name="T9" fmla="*/ 12 h 38"/>
                <a:gd name="T10" fmla="*/ 3 w 6"/>
                <a:gd name="T11" fmla="*/ 22 h 38"/>
                <a:gd name="T12" fmla="*/ 3 w 6"/>
                <a:gd name="T13" fmla="*/ 28 h 38"/>
                <a:gd name="T14" fmla="*/ 6 w 6"/>
                <a:gd name="T15" fmla="*/ 38 h 38"/>
                <a:gd name="T16" fmla="*/ 2 w 6"/>
                <a:gd name="T17" fmla="*/ 38 h 38"/>
                <a:gd name="T18" fmla="*/ 0 w 6"/>
                <a:gd name="T19" fmla="*/ 38 h 38"/>
                <a:gd name="T20" fmla="*/ 0 w 6"/>
                <a:gd name="T21" fmla="*/ 28 h 38"/>
                <a:gd name="T22" fmla="*/ 0 w 6"/>
                <a:gd name="T23" fmla="*/ 22 h 38"/>
                <a:gd name="T24" fmla="*/ 2 w 6"/>
                <a:gd name="T25" fmla="*/ 0 h 38"/>
                <a:gd name="T26" fmla="*/ 2 w 6"/>
                <a:gd name="T27" fmla="*/ 0 h 38"/>
                <a:gd name="T28" fmla="*/ 3 w 6"/>
                <a:gd name="T29" fmla="*/ 0 h 38"/>
                <a:gd name="T30" fmla="*/ 6 w 6"/>
                <a:gd name="T31" fmla="*/ 2 h 38"/>
                <a:gd name="T32" fmla="*/ 3 w 6"/>
                <a:gd name="T33" fmla="*/ 4 h 38"/>
                <a:gd name="T34" fmla="*/ 2 w 6"/>
                <a:gd name="T35" fmla="*/ 6 h 38"/>
                <a:gd name="T36" fmla="*/ 0 w 6"/>
                <a:gd name="T37" fmla="*/ 4 h 38"/>
                <a:gd name="T38" fmla="*/ 0 w 6"/>
                <a:gd name="T39" fmla="*/ 2 h 38"/>
                <a:gd name="T40" fmla="*/ 0 w 6"/>
                <a:gd name="T41" fmla="*/ 0 h 38"/>
                <a:gd name="T42" fmla="*/ 2 w 6"/>
                <a:gd name="T43" fmla="*/ 0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"/>
                <a:gd name="T67" fmla="*/ 0 h 38"/>
                <a:gd name="T68" fmla="*/ 6 w 6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" h="38">
                  <a:moveTo>
                    <a:pt x="0" y="22"/>
                  </a:moveTo>
                  <a:lnTo>
                    <a:pt x="0" y="2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3" y="22"/>
                  </a:lnTo>
                  <a:lnTo>
                    <a:pt x="3" y="28"/>
                  </a:lnTo>
                  <a:lnTo>
                    <a:pt x="6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0" y="22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1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1085" y="4083"/>
              <a:ext cx="13" cy="34"/>
            </a:xfrm>
            <a:custGeom>
              <a:avLst/>
              <a:gdLst>
                <a:gd name="T0" fmla="*/ 7 w 13"/>
                <a:gd name="T1" fmla="*/ 0 h 34"/>
                <a:gd name="T2" fmla="*/ 7 w 13"/>
                <a:gd name="T3" fmla="*/ 0 h 34"/>
                <a:gd name="T4" fmla="*/ 7 w 13"/>
                <a:gd name="T5" fmla="*/ 8 h 34"/>
                <a:gd name="T6" fmla="*/ 12 w 13"/>
                <a:gd name="T7" fmla="*/ 8 h 34"/>
                <a:gd name="T8" fmla="*/ 12 w 13"/>
                <a:gd name="T9" fmla="*/ 10 h 34"/>
                <a:gd name="T10" fmla="*/ 7 w 13"/>
                <a:gd name="T11" fmla="*/ 10 h 34"/>
                <a:gd name="T12" fmla="*/ 6 w 13"/>
                <a:gd name="T13" fmla="*/ 24 h 34"/>
                <a:gd name="T14" fmla="*/ 7 w 13"/>
                <a:gd name="T15" fmla="*/ 30 h 34"/>
                <a:gd name="T16" fmla="*/ 7 w 13"/>
                <a:gd name="T17" fmla="*/ 32 h 34"/>
                <a:gd name="T18" fmla="*/ 12 w 13"/>
                <a:gd name="T19" fmla="*/ 32 h 34"/>
                <a:gd name="T20" fmla="*/ 13 w 13"/>
                <a:gd name="T21" fmla="*/ 32 h 34"/>
                <a:gd name="T22" fmla="*/ 13 w 13"/>
                <a:gd name="T23" fmla="*/ 34 h 34"/>
                <a:gd name="T24" fmla="*/ 10 w 13"/>
                <a:gd name="T25" fmla="*/ 34 h 34"/>
                <a:gd name="T26" fmla="*/ 4 w 13"/>
                <a:gd name="T27" fmla="*/ 32 h 34"/>
                <a:gd name="T28" fmla="*/ 1 w 13"/>
                <a:gd name="T29" fmla="*/ 28 h 34"/>
                <a:gd name="T30" fmla="*/ 4 w 13"/>
                <a:gd name="T31" fmla="*/ 10 h 34"/>
                <a:gd name="T32" fmla="*/ 0 w 13"/>
                <a:gd name="T33" fmla="*/ 10 h 34"/>
                <a:gd name="T34" fmla="*/ 0 w 13"/>
                <a:gd name="T35" fmla="*/ 8 h 34"/>
                <a:gd name="T36" fmla="*/ 1 w 13"/>
                <a:gd name="T37" fmla="*/ 8 h 34"/>
                <a:gd name="T38" fmla="*/ 1 w 13"/>
                <a:gd name="T39" fmla="*/ 2 h 34"/>
                <a:gd name="T40" fmla="*/ 7 w 1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"/>
                <a:gd name="T64" fmla="*/ 0 h 34"/>
                <a:gd name="T65" fmla="*/ 13 w 13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" h="34">
                  <a:moveTo>
                    <a:pt x="7" y="0"/>
                  </a:moveTo>
                  <a:lnTo>
                    <a:pt x="7" y="0"/>
                  </a:lnTo>
                  <a:lnTo>
                    <a:pt x="7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6" y="24"/>
                  </a:lnTo>
                  <a:lnTo>
                    <a:pt x="7" y="30"/>
                  </a:lnTo>
                  <a:lnTo>
                    <a:pt x="7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1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1104" y="4091"/>
              <a:ext cx="23" cy="26"/>
            </a:xfrm>
            <a:custGeom>
              <a:avLst/>
              <a:gdLst>
                <a:gd name="T0" fmla="*/ 0 w 23"/>
                <a:gd name="T1" fmla="*/ 8 h 26"/>
                <a:gd name="T2" fmla="*/ 0 w 23"/>
                <a:gd name="T3" fmla="*/ 8 h 26"/>
                <a:gd name="T4" fmla="*/ 0 w 23"/>
                <a:gd name="T5" fmla="*/ 0 h 26"/>
                <a:gd name="T6" fmla="*/ 3 w 23"/>
                <a:gd name="T7" fmla="*/ 0 h 26"/>
                <a:gd name="T8" fmla="*/ 5 w 23"/>
                <a:gd name="T9" fmla="*/ 0 h 26"/>
                <a:gd name="T10" fmla="*/ 5 w 23"/>
                <a:gd name="T11" fmla="*/ 16 h 26"/>
                <a:gd name="T12" fmla="*/ 5 w 23"/>
                <a:gd name="T13" fmla="*/ 20 h 26"/>
                <a:gd name="T14" fmla="*/ 6 w 23"/>
                <a:gd name="T15" fmla="*/ 22 h 26"/>
                <a:gd name="T16" fmla="*/ 9 w 23"/>
                <a:gd name="T17" fmla="*/ 24 h 26"/>
                <a:gd name="T18" fmla="*/ 11 w 23"/>
                <a:gd name="T19" fmla="*/ 24 h 26"/>
                <a:gd name="T20" fmla="*/ 15 w 23"/>
                <a:gd name="T21" fmla="*/ 22 h 26"/>
                <a:gd name="T22" fmla="*/ 17 w 23"/>
                <a:gd name="T23" fmla="*/ 20 h 26"/>
                <a:gd name="T24" fmla="*/ 19 w 23"/>
                <a:gd name="T25" fmla="*/ 16 h 26"/>
                <a:gd name="T26" fmla="*/ 19 w 23"/>
                <a:gd name="T27" fmla="*/ 8 h 26"/>
                <a:gd name="T28" fmla="*/ 19 w 23"/>
                <a:gd name="T29" fmla="*/ 0 h 26"/>
                <a:gd name="T30" fmla="*/ 21 w 23"/>
                <a:gd name="T31" fmla="*/ 0 h 26"/>
                <a:gd name="T32" fmla="*/ 23 w 23"/>
                <a:gd name="T33" fmla="*/ 0 h 26"/>
                <a:gd name="T34" fmla="*/ 23 w 23"/>
                <a:gd name="T35" fmla="*/ 16 h 26"/>
                <a:gd name="T36" fmla="*/ 23 w 23"/>
                <a:gd name="T37" fmla="*/ 26 h 26"/>
                <a:gd name="T38" fmla="*/ 21 w 23"/>
                <a:gd name="T39" fmla="*/ 26 h 26"/>
                <a:gd name="T40" fmla="*/ 19 w 23"/>
                <a:gd name="T41" fmla="*/ 26 h 26"/>
                <a:gd name="T42" fmla="*/ 19 w 23"/>
                <a:gd name="T43" fmla="*/ 22 h 26"/>
                <a:gd name="T44" fmla="*/ 15 w 23"/>
                <a:gd name="T45" fmla="*/ 26 h 26"/>
                <a:gd name="T46" fmla="*/ 11 w 23"/>
                <a:gd name="T47" fmla="*/ 26 h 26"/>
                <a:gd name="T48" fmla="*/ 6 w 23"/>
                <a:gd name="T49" fmla="*/ 26 h 26"/>
                <a:gd name="T50" fmla="*/ 3 w 23"/>
                <a:gd name="T51" fmla="*/ 24 h 26"/>
                <a:gd name="T52" fmla="*/ 0 w 23"/>
                <a:gd name="T53" fmla="*/ 22 h 26"/>
                <a:gd name="T54" fmla="*/ 0 w 23"/>
                <a:gd name="T55" fmla="*/ 18 h 26"/>
                <a:gd name="T56" fmla="*/ 0 w 23"/>
                <a:gd name="T57" fmla="*/ 8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16"/>
                  </a:lnTo>
                  <a:lnTo>
                    <a:pt x="5" y="20"/>
                  </a:lnTo>
                  <a:lnTo>
                    <a:pt x="6" y="22"/>
                  </a:lnTo>
                  <a:lnTo>
                    <a:pt x="9" y="24"/>
                  </a:lnTo>
                  <a:lnTo>
                    <a:pt x="11" y="24"/>
                  </a:lnTo>
                  <a:lnTo>
                    <a:pt x="15" y="22"/>
                  </a:lnTo>
                  <a:lnTo>
                    <a:pt x="17" y="20"/>
                  </a:lnTo>
                  <a:lnTo>
                    <a:pt x="19" y="16"/>
                  </a:lnTo>
                  <a:lnTo>
                    <a:pt x="19" y="8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16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9" y="22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6" y="26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81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1135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6 w 14"/>
                <a:gd name="T5" fmla="*/ 8 h 34"/>
                <a:gd name="T6" fmla="*/ 12 w 14"/>
                <a:gd name="T7" fmla="*/ 8 h 34"/>
                <a:gd name="T8" fmla="*/ 12 w 14"/>
                <a:gd name="T9" fmla="*/ 10 h 34"/>
                <a:gd name="T10" fmla="*/ 6 w 14"/>
                <a:gd name="T11" fmla="*/ 10 h 34"/>
                <a:gd name="T12" fmla="*/ 6 w 14"/>
                <a:gd name="T13" fmla="*/ 24 h 34"/>
                <a:gd name="T14" fmla="*/ 8 w 14"/>
                <a:gd name="T15" fmla="*/ 30 h 34"/>
                <a:gd name="T16" fmla="*/ 8 w 14"/>
                <a:gd name="T17" fmla="*/ 32 h 34"/>
                <a:gd name="T18" fmla="*/ 10 w 14"/>
                <a:gd name="T19" fmla="*/ 32 h 34"/>
                <a:gd name="T20" fmla="*/ 14 w 14"/>
                <a:gd name="T21" fmla="*/ 32 h 34"/>
                <a:gd name="T22" fmla="*/ 14 w 14"/>
                <a:gd name="T23" fmla="*/ 34 h 34"/>
                <a:gd name="T24" fmla="*/ 10 w 14"/>
                <a:gd name="T25" fmla="*/ 34 h 34"/>
                <a:gd name="T26" fmla="*/ 4 w 14"/>
                <a:gd name="T27" fmla="*/ 32 h 34"/>
                <a:gd name="T28" fmla="*/ 2 w 14"/>
                <a:gd name="T29" fmla="*/ 28 h 34"/>
                <a:gd name="T30" fmla="*/ 2 w 14"/>
                <a:gd name="T31" fmla="*/ 10 h 34"/>
                <a:gd name="T32" fmla="*/ 0 w 14"/>
                <a:gd name="T33" fmla="*/ 10 h 34"/>
                <a:gd name="T34" fmla="*/ 0 w 14"/>
                <a:gd name="T35" fmla="*/ 8 h 34"/>
                <a:gd name="T36" fmla="*/ 2 w 14"/>
                <a:gd name="T37" fmla="*/ 8 h 34"/>
                <a:gd name="T38" fmla="*/ 2 w 14"/>
                <a:gd name="T39" fmla="*/ 2 h 34"/>
                <a:gd name="T40" fmla="*/ 8 w 14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34"/>
                <a:gd name="T65" fmla="*/ 14 w 14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2" y="28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0" name="Freeform 55"/>
            <p:cNvSpPr>
              <a:spLocks noEditPoints="1"/>
            </p:cNvSpPr>
            <p:nvPr/>
          </p:nvSpPr>
          <p:spPr bwMode="auto">
            <a:xfrm>
              <a:off x="1153" y="4091"/>
              <a:ext cx="24" cy="26"/>
            </a:xfrm>
            <a:custGeom>
              <a:avLst/>
              <a:gdLst>
                <a:gd name="T0" fmla="*/ 12 w 24"/>
                <a:gd name="T1" fmla="*/ 2 h 26"/>
                <a:gd name="T2" fmla="*/ 12 w 24"/>
                <a:gd name="T3" fmla="*/ 2 h 26"/>
                <a:gd name="T4" fmla="*/ 16 w 24"/>
                <a:gd name="T5" fmla="*/ 2 h 26"/>
                <a:gd name="T6" fmla="*/ 18 w 24"/>
                <a:gd name="T7" fmla="*/ 4 h 26"/>
                <a:gd name="T8" fmla="*/ 18 w 24"/>
                <a:gd name="T9" fmla="*/ 10 h 26"/>
                <a:gd name="T10" fmla="*/ 12 w 24"/>
                <a:gd name="T11" fmla="*/ 10 h 26"/>
                <a:gd name="T12" fmla="*/ 4 w 24"/>
                <a:gd name="T13" fmla="*/ 10 h 26"/>
                <a:gd name="T14" fmla="*/ 6 w 24"/>
                <a:gd name="T15" fmla="*/ 4 h 26"/>
                <a:gd name="T16" fmla="*/ 8 w 24"/>
                <a:gd name="T17" fmla="*/ 2 h 26"/>
                <a:gd name="T18" fmla="*/ 12 w 24"/>
                <a:gd name="T19" fmla="*/ 2 h 26"/>
                <a:gd name="T20" fmla="*/ 0 w 24"/>
                <a:gd name="T21" fmla="*/ 14 h 26"/>
                <a:gd name="T22" fmla="*/ 0 w 24"/>
                <a:gd name="T23" fmla="*/ 14 h 26"/>
                <a:gd name="T24" fmla="*/ 0 w 24"/>
                <a:gd name="T25" fmla="*/ 18 h 26"/>
                <a:gd name="T26" fmla="*/ 4 w 24"/>
                <a:gd name="T27" fmla="*/ 22 h 26"/>
                <a:gd name="T28" fmla="*/ 8 w 24"/>
                <a:gd name="T29" fmla="*/ 26 h 26"/>
                <a:gd name="T30" fmla="*/ 12 w 24"/>
                <a:gd name="T31" fmla="*/ 26 h 26"/>
                <a:gd name="T32" fmla="*/ 18 w 24"/>
                <a:gd name="T33" fmla="*/ 26 h 26"/>
                <a:gd name="T34" fmla="*/ 22 w 24"/>
                <a:gd name="T35" fmla="*/ 24 h 26"/>
                <a:gd name="T36" fmla="*/ 22 w 24"/>
                <a:gd name="T37" fmla="*/ 20 h 26"/>
                <a:gd name="T38" fmla="*/ 18 w 24"/>
                <a:gd name="T39" fmla="*/ 24 h 26"/>
                <a:gd name="T40" fmla="*/ 14 w 24"/>
                <a:gd name="T41" fmla="*/ 24 h 26"/>
                <a:gd name="T42" fmla="*/ 10 w 24"/>
                <a:gd name="T43" fmla="*/ 24 h 26"/>
                <a:gd name="T44" fmla="*/ 6 w 24"/>
                <a:gd name="T45" fmla="*/ 22 h 26"/>
                <a:gd name="T46" fmla="*/ 6 w 24"/>
                <a:gd name="T47" fmla="*/ 18 h 26"/>
                <a:gd name="T48" fmla="*/ 4 w 24"/>
                <a:gd name="T49" fmla="*/ 14 h 26"/>
                <a:gd name="T50" fmla="*/ 4 w 24"/>
                <a:gd name="T51" fmla="*/ 12 h 26"/>
                <a:gd name="T52" fmla="*/ 12 w 24"/>
                <a:gd name="T53" fmla="*/ 12 h 26"/>
                <a:gd name="T54" fmla="*/ 24 w 24"/>
                <a:gd name="T55" fmla="*/ 12 h 26"/>
                <a:gd name="T56" fmla="*/ 24 w 24"/>
                <a:gd name="T57" fmla="*/ 10 h 26"/>
                <a:gd name="T58" fmla="*/ 22 w 24"/>
                <a:gd name="T59" fmla="*/ 6 h 26"/>
                <a:gd name="T60" fmla="*/ 20 w 24"/>
                <a:gd name="T61" fmla="*/ 2 h 26"/>
                <a:gd name="T62" fmla="*/ 18 w 24"/>
                <a:gd name="T63" fmla="*/ 0 h 26"/>
                <a:gd name="T64" fmla="*/ 12 w 24"/>
                <a:gd name="T65" fmla="*/ 0 h 26"/>
                <a:gd name="T66" fmla="*/ 6 w 24"/>
                <a:gd name="T67" fmla="*/ 0 h 26"/>
                <a:gd name="T68" fmla="*/ 2 w 24"/>
                <a:gd name="T69" fmla="*/ 4 h 26"/>
                <a:gd name="T70" fmla="*/ 0 w 24"/>
                <a:gd name="T71" fmla="*/ 8 h 26"/>
                <a:gd name="T72" fmla="*/ 0 w 24"/>
                <a:gd name="T73" fmla="*/ 14 h 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6"/>
                <a:gd name="T113" fmla="*/ 24 w 24"/>
                <a:gd name="T114" fmla="*/ 26 h 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6">
                  <a:moveTo>
                    <a:pt x="12" y="2"/>
                  </a:moveTo>
                  <a:lnTo>
                    <a:pt x="12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10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6" y="4"/>
                  </a:lnTo>
                  <a:lnTo>
                    <a:pt x="8" y="2"/>
                  </a:lnTo>
                  <a:lnTo>
                    <a:pt x="12" y="2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1183" y="4091"/>
              <a:ext cx="16" cy="26"/>
            </a:xfrm>
            <a:custGeom>
              <a:avLst/>
              <a:gdLst>
                <a:gd name="T0" fmla="*/ 2 w 16"/>
                <a:gd name="T1" fmla="*/ 20 h 26"/>
                <a:gd name="T2" fmla="*/ 2 w 16"/>
                <a:gd name="T3" fmla="*/ 20 h 26"/>
                <a:gd name="T4" fmla="*/ 4 w 16"/>
                <a:gd name="T5" fmla="*/ 24 h 26"/>
                <a:gd name="T6" fmla="*/ 8 w 16"/>
                <a:gd name="T7" fmla="*/ 24 h 26"/>
                <a:gd name="T8" fmla="*/ 10 w 16"/>
                <a:gd name="T9" fmla="*/ 24 h 26"/>
                <a:gd name="T10" fmla="*/ 12 w 16"/>
                <a:gd name="T11" fmla="*/ 20 h 26"/>
                <a:gd name="T12" fmla="*/ 12 w 16"/>
                <a:gd name="T13" fmla="*/ 18 h 26"/>
                <a:gd name="T14" fmla="*/ 10 w 16"/>
                <a:gd name="T15" fmla="*/ 16 h 26"/>
                <a:gd name="T16" fmla="*/ 6 w 16"/>
                <a:gd name="T17" fmla="*/ 14 h 26"/>
                <a:gd name="T18" fmla="*/ 2 w 16"/>
                <a:gd name="T19" fmla="*/ 12 h 26"/>
                <a:gd name="T20" fmla="*/ 0 w 16"/>
                <a:gd name="T21" fmla="*/ 10 h 26"/>
                <a:gd name="T22" fmla="*/ 0 w 16"/>
                <a:gd name="T23" fmla="*/ 8 h 26"/>
                <a:gd name="T24" fmla="*/ 0 w 16"/>
                <a:gd name="T25" fmla="*/ 4 h 26"/>
                <a:gd name="T26" fmla="*/ 2 w 16"/>
                <a:gd name="T27" fmla="*/ 2 h 26"/>
                <a:gd name="T28" fmla="*/ 4 w 16"/>
                <a:gd name="T29" fmla="*/ 0 h 26"/>
                <a:gd name="T30" fmla="*/ 8 w 16"/>
                <a:gd name="T31" fmla="*/ 0 h 26"/>
                <a:gd name="T32" fmla="*/ 14 w 16"/>
                <a:gd name="T33" fmla="*/ 0 h 26"/>
                <a:gd name="T34" fmla="*/ 14 w 16"/>
                <a:gd name="T35" fmla="*/ 4 h 26"/>
                <a:gd name="T36" fmla="*/ 12 w 16"/>
                <a:gd name="T37" fmla="*/ 4 h 26"/>
                <a:gd name="T38" fmla="*/ 12 w 16"/>
                <a:gd name="T39" fmla="*/ 2 h 26"/>
                <a:gd name="T40" fmla="*/ 8 w 16"/>
                <a:gd name="T41" fmla="*/ 2 h 26"/>
                <a:gd name="T42" fmla="*/ 4 w 16"/>
                <a:gd name="T43" fmla="*/ 2 h 26"/>
                <a:gd name="T44" fmla="*/ 4 w 16"/>
                <a:gd name="T45" fmla="*/ 6 h 26"/>
                <a:gd name="T46" fmla="*/ 4 w 16"/>
                <a:gd name="T47" fmla="*/ 8 h 26"/>
                <a:gd name="T48" fmla="*/ 6 w 16"/>
                <a:gd name="T49" fmla="*/ 10 h 26"/>
                <a:gd name="T50" fmla="*/ 10 w 16"/>
                <a:gd name="T51" fmla="*/ 12 h 26"/>
                <a:gd name="T52" fmla="*/ 14 w 16"/>
                <a:gd name="T53" fmla="*/ 14 h 26"/>
                <a:gd name="T54" fmla="*/ 16 w 16"/>
                <a:gd name="T55" fmla="*/ 16 h 26"/>
                <a:gd name="T56" fmla="*/ 16 w 16"/>
                <a:gd name="T57" fmla="*/ 18 h 26"/>
                <a:gd name="T58" fmla="*/ 16 w 16"/>
                <a:gd name="T59" fmla="*/ 20 h 26"/>
                <a:gd name="T60" fmla="*/ 14 w 16"/>
                <a:gd name="T61" fmla="*/ 24 h 26"/>
                <a:gd name="T62" fmla="*/ 10 w 16"/>
                <a:gd name="T63" fmla="*/ 26 h 26"/>
                <a:gd name="T64" fmla="*/ 6 w 16"/>
                <a:gd name="T65" fmla="*/ 26 h 26"/>
                <a:gd name="T66" fmla="*/ 2 w 16"/>
                <a:gd name="T67" fmla="*/ 26 h 26"/>
                <a:gd name="T68" fmla="*/ 0 w 16"/>
                <a:gd name="T69" fmla="*/ 24 h 26"/>
                <a:gd name="T70" fmla="*/ 0 w 16"/>
                <a:gd name="T71" fmla="*/ 20 h 26"/>
                <a:gd name="T72" fmla="*/ 2 w 16"/>
                <a:gd name="T73" fmla="*/ 20 h 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"/>
                <a:gd name="T112" fmla="*/ 0 h 26"/>
                <a:gd name="T113" fmla="*/ 16 w 16"/>
                <a:gd name="T114" fmla="*/ 26 h 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" h="26">
                  <a:moveTo>
                    <a:pt x="2" y="20"/>
                  </a:moveTo>
                  <a:lnTo>
                    <a:pt x="2" y="20"/>
                  </a:lnTo>
                  <a:lnTo>
                    <a:pt x="4" y="24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2" name="Freeform 57"/>
            <p:cNvSpPr>
              <a:spLocks noEditPoints="1"/>
            </p:cNvSpPr>
            <p:nvPr/>
          </p:nvSpPr>
          <p:spPr bwMode="auto">
            <a:xfrm>
              <a:off x="1221" y="4091"/>
              <a:ext cx="26" cy="26"/>
            </a:xfrm>
            <a:custGeom>
              <a:avLst/>
              <a:gdLst>
                <a:gd name="T0" fmla="*/ 4 w 26"/>
                <a:gd name="T1" fmla="*/ 12 h 26"/>
                <a:gd name="T2" fmla="*/ 4 w 26"/>
                <a:gd name="T3" fmla="*/ 12 h 26"/>
                <a:gd name="T4" fmla="*/ 4 w 26"/>
                <a:gd name="T5" fmla="*/ 8 h 26"/>
                <a:gd name="T6" fmla="*/ 6 w 26"/>
                <a:gd name="T7" fmla="*/ 4 h 26"/>
                <a:gd name="T8" fmla="*/ 8 w 26"/>
                <a:gd name="T9" fmla="*/ 2 h 26"/>
                <a:gd name="T10" fmla="*/ 12 w 26"/>
                <a:gd name="T11" fmla="*/ 2 h 26"/>
                <a:gd name="T12" fmla="*/ 16 w 26"/>
                <a:gd name="T13" fmla="*/ 2 h 26"/>
                <a:gd name="T14" fmla="*/ 20 w 26"/>
                <a:gd name="T15" fmla="*/ 4 h 26"/>
                <a:gd name="T16" fmla="*/ 20 w 26"/>
                <a:gd name="T17" fmla="*/ 8 h 26"/>
                <a:gd name="T18" fmla="*/ 22 w 26"/>
                <a:gd name="T19" fmla="*/ 12 h 26"/>
                <a:gd name="T20" fmla="*/ 20 w 26"/>
                <a:gd name="T21" fmla="*/ 18 h 26"/>
                <a:gd name="T22" fmla="*/ 20 w 26"/>
                <a:gd name="T23" fmla="*/ 22 h 26"/>
                <a:gd name="T24" fmla="*/ 16 w 26"/>
                <a:gd name="T25" fmla="*/ 24 h 26"/>
                <a:gd name="T26" fmla="*/ 12 w 26"/>
                <a:gd name="T27" fmla="*/ 24 h 26"/>
                <a:gd name="T28" fmla="*/ 8 w 26"/>
                <a:gd name="T29" fmla="*/ 24 h 26"/>
                <a:gd name="T30" fmla="*/ 6 w 26"/>
                <a:gd name="T31" fmla="*/ 22 h 26"/>
                <a:gd name="T32" fmla="*/ 4 w 26"/>
                <a:gd name="T33" fmla="*/ 18 h 26"/>
                <a:gd name="T34" fmla="*/ 4 w 26"/>
                <a:gd name="T35" fmla="*/ 12 h 26"/>
                <a:gd name="T36" fmla="*/ 0 w 26"/>
                <a:gd name="T37" fmla="*/ 12 h 26"/>
                <a:gd name="T38" fmla="*/ 0 w 26"/>
                <a:gd name="T39" fmla="*/ 12 h 26"/>
                <a:gd name="T40" fmla="*/ 0 w 26"/>
                <a:gd name="T41" fmla="*/ 20 h 26"/>
                <a:gd name="T42" fmla="*/ 4 w 26"/>
                <a:gd name="T43" fmla="*/ 24 h 26"/>
                <a:gd name="T44" fmla="*/ 8 w 26"/>
                <a:gd name="T45" fmla="*/ 26 h 26"/>
                <a:gd name="T46" fmla="*/ 12 w 26"/>
                <a:gd name="T47" fmla="*/ 26 h 26"/>
                <a:gd name="T48" fmla="*/ 18 w 26"/>
                <a:gd name="T49" fmla="*/ 26 h 26"/>
                <a:gd name="T50" fmla="*/ 22 w 26"/>
                <a:gd name="T51" fmla="*/ 24 h 26"/>
                <a:gd name="T52" fmla="*/ 24 w 26"/>
                <a:gd name="T53" fmla="*/ 20 h 26"/>
                <a:gd name="T54" fmla="*/ 26 w 26"/>
                <a:gd name="T55" fmla="*/ 12 h 26"/>
                <a:gd name="T56" fmla="*/ 24 w 26"/>
                <a:gd name="T57" fmla="*/ 6 h 26"/>
                <a:gd name="T58" fmla="*/ 22 w 26"/>
                <a:gd name="T59" fmla="*/ 2 h 26"/>
                <a:gd name="T60" fmla="*/ 18 w 26"/>
                <a:gd name="T61" fmla="*/ 0 h 26"/>
                <a:gd name="T62" fmla="*/ 12 w 26"/>
                <a:gd name="T63" fmla="*/ 0 h 26"/>
                <a:gd name="T64" fmla="*/ 8 w 26"/>
                <a:gd name="T65" fmla="*/ 0 h 26"/>
                <a:gd name="T66" fmla="*/ 4 w 26"/>
                <a:gd name="T67" fmla="*/ 2 h 26"/>
                <a:gd name="T68" fmla="*/ 0 w 26"/>
                <a:gd name="T69" fmla="*/ 6 h 26"/>
                <a:gd name="T70" fmla="*/ 0 w 26"/>
                <a:gd name="T71" fmla="*/ 12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6"/>
                <a:gd name="T109" fmla="*/ 0 h 26"/>
                <a:gd name="T110" fmla="*/ 26 w 26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6" h="26">
                  <a:moveTo>
                    <a:pt x="4" y="12"/>
                  </a:moveTo>
                  <a:lnTo>
                    <a:pt x="4" y="12"/>
                  </a:lnTo>
                  <a:lnTo>
                    <a:pt x="4" y="8"/>
                  </a:lnTo>
                  <a:lnTo>
                    <a:pt x="6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8" y="24"/>
                  </a:lnTo>
                  <a:lnTo>
                    <a:pt x="6" y="22"/>
                  </a:lnTo>
                  <a:lnTo>
                    <a:pt x="4" y="18"/>
                  </a:lnTo>
                  <a:lnTo>
                    <a:pt x="4" y="12"/>
                  </a:lnTo>
                  <a:close/>
                  <a:moveTo>
                    <a:pt x="0" y="12"/>
                  </a:moveTo>
                  <a:lnTo>
                    <a:pt x="0" y="12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4" y="20"/>
                  </a:lnTo>
                  <a:lnTo>
                    <a:pt x="26" y="12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1253" y="4075"/>
              <a:ext cx="14" cy="42"/>
            </a:xfrm>
            <a:custGeom>
              <a:avLst/>
              <a:gdLst>
                <a:gd name="T0" fmla="*/ 14 w 14"/>
                <a:gd name="T1" fmla="*/ 6 h 42"/>
                <a:gd name="T2" fmla="*/ 14 w 14"/>
                <a:gd name="T3" fmla="*/ 6 h 42"/>
                <a:gd name="T4" fmla="*/ 10 w 14"/>
                <a:gd name="T5" fmla="*/ 4 h 42"/>
                <a:gd name="T6" fmla="*/ 8 w 14"/>
                <a:gd name="T7" fmla="*/ 6 h 42"/>
                <a:gd name="T8" fmla="*/ 6 w 14"/>
                <a:gd name="T9" fmla="*/ 10 h 42"/>
                <a:gd name="T10" fmla="*/ 8 w 14"/>
                <a:gd name="T11" fmla="*/ 16 h 42"/>
                <a:gd name="T12" fmla="*/ 12 w 14"/>
                <a:gd name="T13" fmla="*/ 16 h 42"/>
                <a:gd name="T14" fmla="*/ 12 w 14"/>
                <a:gd name="T15" fmla="*/ 18 h 42"/>
                <a:gd name="T16" fmla="*/ 8 w 14"/>
                <a:gd name="T17" fmla="*/ 18 h 42"/>
                <a:gd name="T18" fmla="*/ 8 w 14"/>
                <a:gd name="T19" fmla="*/ 42 h 42"/>
                <a:gd name="T20" fmla="*/ 4 w 14"/>
                <a:gd name="T21" fmla="*/ 42 h 42"/>
                <a:gd name="T22" fmla="*/ 2 w 14"/>
                <a:gd name="T23" fmla="*/ 42 h 42"/>
                <a:gd name="T24" fmla="*/ 4 w 14"/>
                <a:gd name="T25" fmla="*/ 18 h 42"/>
                <a:gd name="T26" fmla="*/ 0 w 14"/>
                <a:gd name="T27" fmla="*/ 18 h 42"/>
                <a:gd name="T28" fmla="*/ 0 w 14"/>
                <a:gd name="T29" fmla="*/ 16 h 42"/>
                <a:gd name="T30" fmla="*/ 4 w 14"/>
                <a:gd name="T31" fmla="*/ 16 h 42"/>
                <a:gd name="T32" fmla="*/ 4 w 14"/>
                <a:gd name="T33" fmla="*/ 10 h 42"/>
                <a:gd name="T34" fmla="*/ 8 w 14"/>
                <a:gd name="T35" fmla="*/ 4 h 42"/>
                <a:gd name="T36" fmla="*/ 10 w 14"/>
                <a:gd name="T37" fmla="*/ 2 h 42"/>
                <a:gd name="T38" fmla="*/ 14 w 14"/>
                <a:gd name="T39" fmla="*/ 0 h 42"/>
                <a:gd name="T40" fmla="*/ 14 w 14"/>
                <a:gd name="T41" fmla="*/ 6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42"/>
                <a:gd name="T65" fmla="*/ 14 w 14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42">
                  <a:moveTo>
                    <a:pt x="14" y="6"/>
                  </a:moveTo>
                  <a:lnTo>
                    <a:pt x="14" y="6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42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4" y="18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723" y="4129"/>
              <a:ext cx="31" cy="38"/>
            </a:xfrm>
            <a:custGeom>
              <a:avLst/>
              <a:gdLst>
                <a:gd name="T0" fmla="*/ 27 w 31"/>
                <a:gd name="T1" fmla="*/ 14 h 38"/>
                <a:gd name="T2" fmla="*/ 27 w 31"/>
                <a:gd name="T3" fmla="*/ 14 h 38"/>
                <a:gd name="T4" fmla="*/ 27 w 31"/>
                <a:gd name="T5" fmla="*/ 0 h 38"/>
                <a:gd name="T6" fmla="*/ 30 w 31"/>
                <a:gd name="T7" fmla="*/ 0 h 38"/>
                <a:gd name="T8" fmla="*/ 31 w 31"/>
                <a:gd name="T9" fmla="*/ 0 h 38"/>
                <a:gd name="T10" fmla="*/ 31 w 31"/>
                <a:gd name="T11" fmla="*/ 14 h 38"/>
                <a:gd name="T12" fmla="*/ 31 w 31"/>
                <a:gd name="T13" fmla="*/ 24 h 38"/>
                <a:gd name="T14" fmla="*/ 31 w 31"/>
                <a:gd name="T15" fmla="*/ 38 h 38"/>
                <a:gd name="T16" fmla="*/ 30 w 31"/>
                <a:gd name="T17" fmla="*/ 38 h 38"/>
                <a:gd name="T18" fmla="*/ 27 w 31"/>
                <a:gd name="T19" fmla="*/ 38 h 38"/>
                <a:gd name="T20" fmla="*/ 27 w 31"/>
                <a:gd name="T21" fmla="*/ 24 h 38"/>
                <a:gd name="T22" fmla="*/ 27 w 31"/>
                <a:gd name="T23" fmla="*/ 18 h 38"/>
                <a:gd name="T24" fmla="*/ 15 w 31"/>
                <a:gd name="T25" fmla="*/ 18 h 38"/>
                <a:gd name="T26" fmla="*/ 6 w 31"/>
                <a:gd name="T27" fmla="*/ 18 h 38"/>
                <a:gd name="T28" fmla="*/ 6 w 31"/>
                <a:gd name="T29" fmla="*/ 24 h 38"/>
                <a:gd name="T30" fmla="*/ 6 w 31"/>
                <a:gd name="T31" fmla="*/ 38 h 38"/>
                <a:gd name="T32" fmla="*/ 1 w 31"/>
                <a:gd name="T33" fmla="*/ 38 h 38"/>
                <a:gd name="T34" fmla="*/ 0 w 31"/>
                <a:gd name="T35" fmla="*/ 38 h 38"/>
                <a:gd name="T36" fmla="*/ 0 w 31"/>
                <a:gd name="T37" fmla="*/ 24 h 38"/>
                <a:gd name="T38" fmla="*/ 0 w 31"/>
                <a:gd name="T39" fmla="*/ 14 h 38"/>
                <a:gd name="T40" fmla="*/ 0 w 31"/>
                <a:gd name="T41" fmla="*/ 0 h 38"/>
                <a:gd name="T42" fmla="*/ 1 w 31"/>
                <a:gd name="T43" fmla="*/ 0 h 38"/>
                <a:gd name="T44" fmla="*/ 6 w 31"/>
                <a:gd name="T45" fmla="*/ 0 h 38"/>
                <a:gd name="T46" fmla="*/ 6 w 31"/>
                <a:gd name="T47" fmla="*/ 14 h 38"/>
                <a:gd name="T48" fmla="*/ 6 w 31"/>
                <a:gd name="T49" fmla="*/ 16 h 38"/>
                <a:gd name="T50" fmla="*/ 15 w 31"/>
                <a:gd name="T51" fmla="*/ 16 h 38"/>
                <a:gd name="T52" fmla="*/ 27 w 31"/>
                <a:gd name="T53" fmla="*/ 16 h 38"/>
                <a:gd name="T54" fmla="*/ 27 w 31"/>
                <a:gd name="T55" fmla="*/ 14 h 3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"/>
                <a:gd name="T85" fmla="*/ 0 h 38"/>
                <a:gd name="T86" fmla="*/ 31 w 31"/>
                <a:gd name="T87" fmla="*/ 38 h 3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" h="38">
                  <a:moveTo>
                    <a:pt x="27" y="14"/>
                  </a:moveTo>
                  <a:lnTo>
                    <a:pt x="27" y="14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4"/>
                  </a:lnTo>
                  <a:lnTo>
                    <a:pt x="31" y="24"/>
                  </a:lnTo>
                  <a:lnTo>
                    <a:pt x="31" y="38"/>
                  </a:lnTo>
                  <a:lnTo>
                    <a:pt x="30" y="38"/>
                  </a:lnTo>
                  <a:lnTo>
                    <a:pt x="27" y="38"/>
                  </a:lnTo>
                  <a:lnTo>
                    <a:pt x="27" y="24"/>
                  </a:lnTo>
                  <a:lnTo>
                    <a:pt x="27" y="18"/>
                  </a:lnTo>
                  <a:lnTo>
                    <a:pt x="15" y="18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6" y="38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" y="0"/>
                  </a:lnTo>
                  <a:lnTo>
                    <a:pt x="6" y="0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15" y="16"/>
                  </a:lnTo>
                  <a:lnTo>
                    <a:pt x="27" y="16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5" name="Freeform 60"/>
            <p:cNvSpPr>
              <a:spLocks noEditPoints="1"/>
            </p:cNvSpPr>
            <p:nvPr/>
          </p:nvSpPr>
          <p:spPr bwMode="auto">
            <a:xfrm>
              <a:off x="765" y="413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5 w 24"/>
                <a:gd name="T5" fmla="*/ 4 h 28"/>
                <a:gd name="T6" fmla="*/ 18 w 24"/>
                <a:gd name="T7" fmla="*/ 6 h 28"/>
                <a:gd name="T8" fmla="*/ 19 w 24"/>
                <a:gd name="T9" fmla="*/ 12 h 28"/>
                <a:gd name="T10" fmla="*/ 12 w 24"/>
                <a:gd name="T11" fmla="*/ 12 h 28"/>
                <a:gd name="T12" fmla="*/ 3 w 24"/>
                <a:gd name="T13" fmla="*/ 12 h 28"/>
                <a:gd name="T14" fmla="*/ 6 w 24"/>
                <a:gd name="T15" fmla="*/ 6 h 28"/>
                <a:gd name="T16" fmla="*/ 9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3 w 24"/>
                <a:gd name="T27" fmla="*/ 24 h 28"/>
                <a:gd name="T28" fmla="*/ 7 w 24"/>
                <a:gd name="T29" fmla="*/ 26 h 28"/>
                <a:gd name="T30" fmla="*/ 13 w 24"/>
                <a:gd name="T31" fmla="*/ 28 h 28"/>
                <a:gd name="T32" fmla="*/ 18 w 24"/>
                <a:gd name="T33" fmla="*/ 26 h 28"/>
                <a:gd name="T34" fmla="*/ 21 w 24"/>
                <a:gd name="T35" fmla="*/ 24 h 28"/>
                <a:gd name="T36" fmla="*/ 21 w 24"/>
                <a:gd name="T37" fmla="*/ 22 h 28"/>
                <a:gd name="T38" fmla="*/ 18 w 24"/>
                <a:gd name="T39" fmla="*/ 24 h 28"/>
                <a:gd name="T40" fmla="*/ 13 w 24"/>
                <a:gd name="T41" fmla="*/ 26 h 28"/>
                <a:gd name="T42" fmla="*/ 9 w 24"/>
                <a:gd name="T43" fmla="*/ 24 h 28"/>
                <a:gd name="T44" fmla="*/ 7 w 24"/>
                <a:gd name="T45" fmla="*/ 22 h 28"/>
                <a:gd name="T46" fmla="*/ 6 w 24"/>
                <a:gd name="T47" fmla="*/ 20 h 28"/>
                <a:gd name="T48" fmla="*/ 3 w 24"/>
                <a:gd name="T49" fmla="*/ 16 h 28"/>
                <a:gd name="T50" fmla="*/ 3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1 w 24"/>
                <a:gd name="T59" fmla="*/ 8 h 28"/>
                <a:gd name="T60" fmla="*/ 19 w 24"/>
                <a:gd name="T61" fmla="*/ 4 h 28"/>
                <a:gd name="T62" fmla="*/ 18 w 24"/>
                <a:gd name="T63" fmla="*/ 2 h 28"/>
                <a:gd name="T64" fmla="*/ 12 w 24"/>
                <a:gd name="T65" fmla="*/ 0 h 28"/>
                <a:gd name="T66" fmla="*/ 7 w 24"/>
                <a:gd name="T67" fmla="*/ 2 h 28"/>
                <a:gd name="T68" fmla="*/ 3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3" y="12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8"/>
                  </a:lnTo>
                  <a:lnTo>
                    <a:pt x="18" y="26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18" y="24"/>
                  </a:lnTo>
                  <a:lnTo>
                    <a:pt x="13" y="26"/>
                  </a:lnTo>
                  <a:lnTo>
                    <a:pt x="9" y="24"/>
                  </a:lnTo>
                  <a:lnTo>
                    <a:pt x="7" y="22"/>
                  </a:lnTo>
                  <a:lnTo>
                    <a:pt x="6" y="2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6" name="Freeform 61"/>
            <p:cNvSpPr>
              <a:spLocks noEditPoints="1"/>
            </p:cNvSpPr>
            <p:nvPr/>
          </p:nvSpPr>
          <p:spPr bwMode="auto">
            <a:xfrm>
              <a:off x="795" y="4139"/>
              <a:ext cx="21" cy="28"/>
            </a:xfrm>
            <a:custGeom>
              <a:avLst/>
              <a:gdLst>
                <a:gd name="T0" fmla="*/ 15 w 21"/>
                <a:gd name="T1" fmla="*/ 22 h 28"/>
                <a:gd name="T2" fmla="*/ 15 w 21"/>
                <a:gd name="T3" fmla="*/ 22 h 28"/>
                <a:gd name="T4" fmla="*/ 12 w 21"/>
                <a:gd name="T5" fmla="*/ 24 h 28"/>
                <a:gd name="T6" fmla="*/ 7 w 21"/>
                <a:gd name="T7" fmla="*/ 26 h 28"/>
                <a:gd name="T8" fmla="*/ 6 w 21"/>
                <a:gd name="T9" fmla="*/ 24 h 28"/>
                <a:gd name="T10" fmla="*/ 3 w 21"/>
                <a:gd name="T11" fmla="*/ 20 h 28"/>
                <a:gd name="T12" fmla="*/ 6 w 21"/>
                <a:gd name="T13" fmla="*/ 18 h 28"/>
                <a:gd name="T14" fmla="*/ 7 w 21"/>
                <a:gd name="T15" fmla="*/ 16 h 28"/>
                <a:gd name="T16" fmla="*/ 15 w 21"/>
                <a:gd name="T17" fmla="*/ 14 h 28"/>
                <a:gd name="T18" fmla="*/ 15 w 21"/>
                <a:gd name="T19" fmla="*/ 22 h 28"/>
                <a:gd name="T20" fmla="*/ 1 w 21"/>
                <a:gd name="T21" fmla="*/ 6 h 28"/>
                <a:gd name="T22" fmla="*/ 1 w 21"/>
                <a:gd name="T23" fmla="*/ 6 h 28"/>
                <a:gd name="T24" fmla="*/ 6 w 21"/>
                <a:gd name="T25" fmla="*/ 4 h 28"/>
                <a:gd name="T26" fmla="*/ 9 w 21"/>
                <a:gd name="T27" fmla="*/ 4 h 28"/>
                <a:gd name="T28" fmla="*/ 12 w 21"/>
                <a:gd name="T29" fmla="*/ 4 h 28"/>
                <a:gd name="T30" fmla="*/ 13 w 21"/>
                <a:gd name="T31" fmla="*/ 6 h 28"/>
                <a:gd name="T32" fmla="*/ 15 w 21"/>
                <a:gd name="T33" fmla="*/ 10 h 28"/>
                <a:gd name="T34" fmla="*/ 13 w 21"/>
                <a:gd name="T35" fmla="*/ 12 h 28"/>
                <a:gd name="T36" fmla="*/ 7 w 21"/>
                <a:gd name="T37" fmla="*/ 14 h 28"/>
                <a:gd name="T38" fmla="*/ 1 w 21"/>
                <a:gd name="T39" fmla="*/ 16 h 28"/>
                <a:gd name="T40" fmla="*/ 0 w 21"/>
                <a:gd name="T41" fmla="*/ 18 h 28"/>
                <a:gd name="T42" fmla="*/ 0 w 21"/>
                <a:gd name="T43" fmla="*/ 22 h 28"/>
                <a:gd name="T44" fmla="*/ 0 w 21"/>
                <a:gd name="T45" fmla="*/ 24 h 28"/>
                <a:gd name="T46" fmla="*/ 1 w 21"/>
                <a:gd name="T47" fmla="*/ 26 h 28"/>
                <a:gd name="T48" fmla="*/ 6 w 21"/>
                <a:gd name="T49" fmla="*/ 28 h 28"/>
                <a:gd name="T50" fmla="*/ 12 w 21"/>
                <a:gd name="T51" fmla="*/ 26 h 28"/>
                <a:gd name="T52" fmla="*/ 15 w 21"/>
                <a:gd name="T53" fmla="*/ 24 h 28"/>
                <a:gd name="T54" fmla="*/ 15 w 21"/>
                <a:gd name="T55" fmla="*/ 26 h 28"/>
                <a:gd name="T56" fmla="*/ 19 w 21"/>
                <a:gd name="T57" fmla="*/ 28 h 28"/>
                <a:gd name="T58" fmla="*/ 21 w 21"/>
                <a:gd name="T59" fmla="*/ 26 h 28"/>
                <a:gd name="T60" fmla="*/ 19 w 21"/>
                <a:gd name="T61" fmla="*/ 24 h 28"/>
                <a:gd name="T62" fmla="*/ 19 w 21"/>
                <a:gd name="T63" fmla="*/ 22 h 28"/>
                <a:gd name="T64" fmla="*/ 19 w 21"/>
                <a:gd name="T65" fmla="*/ 8 h 28"/>
                <a:gd name="T66" fmla="*/ 19 w 21"/>
                <a:gd name="T67" fmla="*/ 6 h 28"/>
                <a:gd name="T68" fmla="*/ 18 w 21"/>
                <a:gd name="T69" fmla="*/ 4 h 28"/>
                <a:gd name="T70" fmla="*/ 13 w 21"/>
                <a:gd name="T71" fmla="*/ 2 h 28"/>
                <a:gd name="T72" fmla="*/ 9 w 21"/>
                <a:gd name="T73" fmla="*/ 0 h 28"/>
                <a:gd name="T74" fmla="*/ 6 w 21"/>
                <a:gd name="T75" fmla="*/ 2 h 28"/>
                <a:gd name="T76" fmla="*/ 1 w 21"/>
                <a:gd name="T77" fmla="*/ 4 h 28"/>
                <a:gd name="T78" fmla="*/ 1 w 21"/>
                <a:gd name="T79" fmla="*/ 6 h 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"/>
                <a:gd name="T121" fmla="*/ 0 h 28"/>
                <a:gd name="T122" fmla="*/ 21 w 21"/>
                <a:gd name="T123" fmla="*/ 28 h 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" h="28">
                  <a:moveTo>
                    <a:pt x="15" y="22"/>
                  </a:moveTo>
                  <a:lnTo>
                    <a:pt x="15" y="22"/>
                  </a:lnTo>
                  <a:lnTo>
                    <a:pt x="12" y="24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6" y="18"/>
                  </a:lnTo>
                  <a:lnTo>
                    <a:pt x="7" y="16"/>
                  </a:lnTo>
                  <a:lnTo>
                    <a:pt x="15" y="14"/>
                  </a:lnTo>
                  <a:lnTo>
                    <a:pt x="15" y="22"/>
                  </a:lnTo>
                  <a:close/>
                  <a:moveTo>
                    <a:pt x="1" y="6"/>
                  </a:moveTo>
                  <a:lnTo>
                    <a:pt x="1" y="6"/>
                  </a:lnTo>
                  <a:lnTo>
                    <a:pt x="6" y="4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7" y="14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6" y="28"/>
                  </a:lnTo>
                  <a:lnTo>
                    <a:pt x="12" y="26"/>
                  </a:lnTo>
                  <a:lnTo>
                    <a:pt x="15" y="24"/>
                  </a:lnTo>
                  <a:lnTo>
                    <a:pt x="15" y="26"/>
                  </a:lnTo>
                  <a:lnTo>
                    <a:pt x="19" y="28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9" y="22"/>
                  </a:lnTo>
                  <a:lnTo>
                    <a:pt x="19" y="8"/>
                  </a:lnTo>
                  <a:lnTo>
                    <a:pt x="19" y="6"/>
                  </a:lnTo>
                  <a:lnTo>
                    <a:pt x="18" y="4"/>
                  </a:lnTo>
                  <a:lnTo>
                    <a:pt x="13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1" y="4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826" y="4125"/>
              <a:ext cx="5" cy="42"/>
            </a:xfrm>
            <a:custGeom>
              <a:avLst/>
              <a:gdLst>
                <a:gd name="T0" fmla="*/ 0 w 5"/>
                <a:gd name="T1" fmla="*/ 16 h 42"/>
                <a:gd name="T2" fmla="*/ 0 w 5"/>
                <a:gd name="T3" fmla="*/ 16 h 42"/>
                <a:gd name="T4" fmla="*/ 0 w 5"/>
                <a:gd name="T5" fmla="*/ 0 h 42"/>
                <a:gd name="T6" fmla="*/ 2 w 5"/>
                <a:gd name="T7" fmla="*/ 0 h 42"/>
                <a:gd name="T8" fmla="*/ 5 w 5"/>
                <a:gd name="T9" fmla="*/ 0 h 42"/>
                <a:gd name="T10" fmla="*/ 5 w 5"/>
                <a:gd name="T11" fmla="*/ 16 h 42"/>
                <a:gd name="T12" fmla="*/ 5 w 5"/>
                <a:gd name="T13" fmla="*/ 26 h 42"/>
                <a:gd name="T14" fmla="*/ 5 w 5"/>
                <a:gd name="T15" fmla="*/ 42 h 42"/>
                <a:gd name="T16" fmla="*/ 2 w 5"/>
                <a:gd name="T17" fmla="*/ 42 h 42"/>
                <a:gd name="T18" fmla="*/ 0 w 5"/>
                <a:gd name="T19" fmla="*/ 42 h 42"/>
                <a:gd name="T20" fmla="*/ 0 w 5"/>
                <a:gd name="T21" fmla="*/ 26 h 42"/>
                <a:gd name="T22" fmla="*/ 0 w 5"/>
                <a:gd name="T23" fmla="*/ 16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42"/>
                <a:gd name="T38" fmla="*/ 5 w 5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16"/>
                  </a:lnTo>
                  <a:lnTo>
                    <a:pt x="5" y="26"/>
                  </a:lnTo>
                  <a:lnTo>
                    <a:pt x="5" y="42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840" y="4133"/>
              <a:ext cx="15" cy="34"/>
            </a:xfrm>
            <a:custGeom>
              <a:avLst/>
              <a:gdLst>
                <a:gd name="T0" fmla="*/ 9 w 15"/>
                <a:gd name="T1" fmla="*/ 0 h 34"/>
                <a:gd name="T2" fmla="*/ 9 w 15"/>
                <a:gd name="T3" fmla="*/ 0 h 34"/>
                <a:gd name="T4" fmla="*/ 6 w 15"/>
                <a:gd name="T5" fmla="*/ 8 h 34"/>
                <a:gd name="T6" fmla="*/ 12 w 15"/>
                <a:gd name="T7" fmla="*/ 8 h 34"/>
                <a:gd name="T8" fmla="*/ 12 w 15"/>
                <a:gd name="T9" fmla="*/ 10 h 34"/>
                <a:gd name="T10" fmla="*/ 6 w 15"/>
                <a:gd name="T11" fmla="*/ 10 h 34"/>
                <a:gd name="T12" fmla="*/ 6 w 15"/>
                <a:gd name="T13" fmla="*/ 24 h 34"/>
                <a:gd name="T14" fmla="*/ 9 w 15"/>
                <a:gd name="T15" fmla="*/ 30 h 34"/>
                <a:gd name="T16" fmla="*/ 9 w 15"/>
                <a:gd name="T17" fmla="*/ 32 h 34"/>
                <a:gd name="T18" fmla="*/ 10 w 15"/>
                <a:gd name="T19" fmla="*/ 32 h 34"/>
                <a:gd name="T20" fmla="*/ 15 w 15"/>
                <a:gd name="T21" fmla="*/ 32 h 34"/>
                <a:gd name="T22" fmla="*/ 15 w 15"/>
                <a:gd name="T23" fmla="*/ 34 h 34"/>
                <a:gd name="T24" fmla="*/ 10 w 15"/>
                <a:gd name="T25" fmla="*/ 34 h 34"/>
                <a:gd name="T26" fmla="*/ 4 w 15"/>
                <a:gd name="T27" fmla="*/ 32 h 34"/>
                <a:gd name="T28" fmla="*/ 3 w 15"/>
                <a:gd name="T29" fmla="*/ 28 h 34"/>
                <a:gd name="T30" fmla="*/ 3 w 15"/>
                <a:gd name="T31" fmla="*/ 10 h 34"/>
                <a:gd name="T32" fmla="*/ 0 w 15"/>
                <a:gd name="T33" fmla="*/ 10 h 34"/>
                <a:gd name="T34" fmla="*/ 0 w 15"/>
                <a:gd name="T35" fmla="*/ 8 h 34"/>
                <a:gd name="T36" fmla="*/ 3 w 15"/>
                <a:gd name="T37" fmla="*/ 8 h 34"/>
                <a:gd name="T38" fmla="*/ 3 w 15"/>
                <a:gd name="T39" fmla="*/ 2 h 34"/>
                <a:gd name="T40" fmla="*/ 9 w 15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"/>
                <a:gd name="T64" fmla="*/ 0 h 34"/>
                <a:gd name="T65" fmla="*/ 15 w 15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" h="34">
                  <a:moveTo>
                    <a:pt x="9" y="0"/>
                  </a:moveTo>
                  <a:lnTo>
                    <a:pt x="9" y="0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6" y="24"/>
                  </a:lnTo>
                  <a:lnTo>
                    <a:pt x="9" y="30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5" y="32"/>
                  </a:lnTo>
                  <a:lnTo>
                    <a:pt x="15" y="34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3" y="28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3" y="8"/>
                  </a:lnTo>
                  <a:lnTo>
                    <a:pt x="3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861" y="4125"/>
              <a:ext cx="21" cy="42"/>
            </a:xfrm>
            <a:custGeom>
              <a:avLst/>
              <a:gdLst>
                <a:gd name="T0" fmla="*/ 0 w 21"/>
                <a:gd name="T1" fmla="*/ 16 h 42"/>
                <a:gd name="T2" fmla="*/ 0 w 21"/>
                <a:gd name="T3" fmla="*/ 16 h 42"/>
                <a:gd name="T4" fmla="*/ 0 w 21"/>
                <a:gd name="T5" fmla="*/ 0 h 42"/>
                <a:gd name="T6" fmla="*/ 1 w 21"/>
                <a:gd name="T7" fmla="*/ 0 h 42"/>
                <a:gd name="T8" fmla="*/ 3 w 21"/>
                <a:gd name="T9" fmla="*/ 0 h 42"/>
                <a:gd name="T10" fmla="*/ 3 w 21"/>
                <a:gd name="T11" fmla="*/ 16 h 42"/>
                <a:gd name="T12" fmla="*/ 3 w 21"/>
                <a:gd name="T13" fmla="*/ 20 h 42"/>
                <a:gd name="T14" fmla="*/ 7 w 21"/>
                <a:gd name="T15" fmla="*/ 16 h 42"/>
                <a:gd name="T16" fmla="*/ 13 w 21"/>
                <a:gd name="T17" fmla="*/ 14 h 42"/>
                <a:gd name="T18" fmla="*/ 15 w 21"/>
                <a:gd name="T19" fmla="*/ 16 h 42"/>
                <a:gd name="T20" fmla="*/ 18 w 21"/>
                <a:gd name="T21" fmla="*/ 16 h 42"/>
                <a:gd name="T22" fmla="*/ 19 w 21"/>
                <a:gd name="T23" fmla="*/ 20 h 42"/>
                <a:gd name="T24" fmla="*/ 21 w 21"/>
                <a:gd name="T25" fmla="*/ 24 h 42"/>
                <a:gd name="T26" fmla="*/ 21 w 21"/>
                <a:gd name="T27" fmla="*/ 34 h 42"/>
                <a:gd name="T28" fmla="*/ 21 w 21"/>
                <a:gd name="T29" fmla="*/ 42 h 42"/>
                <a:gd name="T30" fmla="*/ 19 w 21"/>
                <a:gd name="T31" fmla="*/ 42 h 42"/>
                <a:gd name="T32" fmla="*/ 18 w 21"/>
                <a:gd name="T33" fmla="*/ 42 h 42"/>
                <a:gd name="T34" fmla="*/ 18 w 21"/>
                <a:gd name="T35" fmla="*/ 30 h 42"/>
                <a:gd name="T36" fmla="*/ 18 w 21"/>
                <a:gd name="T37" fmla="*/ 26 h 42"/>
                <a:gd name="T38" fmla="*/ 15 w 21"/>
                <a:gd name="T39" fmla="*/ 20 h 42"/>
                <a:gd name="T40" fmla="*/ 12 w 21"/>
                <a:gd name="T41" fmla="*/ 18 h 42"/>
                <a:gd name="T42" fmla="*/ 7 w 21"/>
                <a:gd name="T43" fmla="*/ 18 h 42"/>
                <a:gd name="T44" fmla="*/ 6 w 21"/>
                <a:gd name="T45" fmla="*/ 20 h 42"/>
                <a:gd name="T46" fmla="*/ 3 w 21"/>
                <a:gd name="T47" fmla="*/ 26 h 42"/>
                <a:gd name="T48" fmla="*/ 3 w 21"/>
                <a:gd name="T49" fmla="*/ 42 h 42"/>
                <a:gd name="T50" fmla="*/ 1 w 21"/>
                <a:gd name="T51" fmla="*/ 42 h 42"/>
                <a:gd name="T52" fmla="*/ 0 w 21"/>
                <a:gd name="T53" fmla="*/ 42 h 42"/>
                <a:gd name="T54" fmla="*/ 0 w 21"/>
                <a:gd name="T55" fmla="*/ 26 h 42"/>
                <a:gd name="T56" fmla="*/ 0 w 21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1"/>
                <a:gd name="T88" fmla="*/ 0 h 42"/>
                <a:gd name="T89" fmla="*/ 21 w 21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1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16"/>
                  </a:lnTo>
                  <a:lnTo>
                    <a:pt x="3" y="20"/>
                  </a:lnTo>
                  <a:lnTo>
                    <a:pt x="7" y="16"/>
                  </a:lnTo>
                  <a:lnTo>
                    <a:pt x="13" y="14"/>
                  </a:lnTo>
                  <a:lnTo>
                    <a:pt x="15" y="16"/>
                  </a:lnTo>
                  <a:lnTo>
                    <a:pt x="18" y="16"/>
                  </a:lnTo>
                  <a:lnTo>
                    <a:pt x="19" y="20"/>
                  </a:lnTo>
                  <a:lnTo>
                    <a:pt x="21" y="24"/>
                  </a:lnTo>
                  <a:lnTo>
                    <a:pt x="21" y="34"/>
                  </a:lnTo>
                  <a:lnTo>
                    <a:pt x="21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5" y="20"/>
                  </a:lnTo>
                  <a:lnTo>
                    <a:pt x="12" y="18"/>
                  </a:lnTo>
                  <a:lnTo>
                    <a:pt x="7" y="18"/>
                  </a:lnTo>
                  <a:lnTo>
                    <a:pt x="6" y="20"/>
                  </a:lnTo>
                  <a:lnTo>
                    <a:pt x="3" y="26"/>
                  </a:lnTo>
                  <a:lnTo>
                    <a:pt x="3" y="42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0" name="Freeform 65"/>
            <p:cNvSpPr>
              <a:spLocks noEditPoints="1"/>
            </p:cNvSpPr>
            <p:nvPr/>
          </p:nvSpPr>
          <p:spPr bwMode="auto">
            <a:xfrm>
              <a:off x="909" y="4129"/>
              <a:ext cx="27" cy="38"/>
            </a:xfrm>
            <a:custGeom>
              <a:avLst/>
              <a:gdLst>
                <a:gd name="T0" fmla="*/ 6 w 27"/>
                <a:gd name="T1" fmla="*/ 14 h 38"/>
                <a:gd name="T2" fmla="*/ 6 w 27"/>
                <a:gd name="T3" fmla="*/ 14 h 38"/>
                <a:gd name="T4" fmla="*/ 6 w 27"/>
                <a:gd name="T5" fmla="*/ 2 h 38"/>
                <a:gd name="T6" fmla="*/ 9 w 27"/>
                <a:gd name="T7" fmla="*/ 2 h 38"/>
                <a:gd name="T8" fmla="*/ 15 w 27"/>
                <a:gd name="T9" fmla="*/ 4 h 38"/>
                <a:gd name="T10" fmla="*/ 18 w 27"/>
                <a:gd name="T11" fmla="*/ 6 h 38"/>
                <a:gd name="T12" fmla="*/ 20 w 27"/>
                <a:gd name="T13" fmla="*/ 8 h 38"/>
                <a:gd name="T14" fmla="*/ 18 w 27"/>
                <a:gd name="T15" fmla="*/ 12 h 38"/>
                <a:gd name="T16" fmla="*/ 15 w 27"/>
                <a:gd name="T17" fmla="*/ 16 h 38"/>
                <a:gd name="T18" fmla="*/ 8 w 27"/>
                <a:gd name="T19" fmla="*/ 18 h 38"/>
                <a:gd name="T20" fmla="*/ 6 w 27"/>
                <a:gd name="T21" fmla="*/ 18 h 38"/>
                <a:gd name="T22" fmla="*/ 6 w 27"/>
                <a:gd name="T23" fmla="*/ 14 h 38"/>
                <a:gd name="T24" fmla="*/ 0 w 27"/>
                <a:gd name="T25" fmla="*/ 24 h 38"/>
                <a:gd name="T26" fmla="*/ 0 w 27"/>
                <a:gd name="T27" fmla="*/ 24 h 38"/>
                <a:gd name="T28" fmla="*/ 0 w 27"/>
                <a:gd name="T29" fmla="*/ 38 h 38"/>
                <a:gd name="T30" fmla="*/ 1 w 27"/>
                <a:gd name="T31" fmla="*/ 38 h 38"/>
                <a:gd name="T32" fmla="*/ 6 w 27"/>
                <a:gd name="T33" fmla="*/ 38 h 38"/>
                <a:gd name="T34" fmla="*/ 6 w 27"/>
                <a:gd name="T35" fmla="*/ 24 h 38"/>
                <a:gd name="T36" fmla="*/ 6 w 27"/>
                <a:gd name="T37" fmla="*/ 20 h 38"/>
                <a:gd name="T38" fmla="*/ 8 w 27"/>
                <a:gd name="T39" fmla="*/ 20 h 38"/>
                <a:gd name="T40" fmla="*/ 21 w 27"/>
                <a:gd name="T41" fmla="*/ 38 h 38"/>
                <a:gd name="T42" fmla="*/ 24 w 27"/>
                <a:gd name="T43" fmla="*/ 38 h 38"/>
                <a:gd name="T44" fmla="*/ 27 w 27"/>
                <a:gd name="T45" fmla="*/ 38 h 38"/>
                <a:gd name="T46" fmla="*/ 12 w 27"/>
                <a:gd name="T47" fmla="*/ 18 h 38"/>
                <a:gd name="T48" fmla="*/ 20 w 27"/>
                <a:gd name="T49" fmla="*/ 16 h 38"/>
                <a:gd name="T50" fmla="*/ 21 w 27"/>
                <a:gd name="T51" fmla="*/ 12 h 38"/>
                <a:gd name="T52" fmla="*/ 24 w 27"/>
                <a:gd name="T53" fmla="*/ 8 h 38"/>
                <a:gd name="T54" fmla="*/ 21 w 27"/>
                <a:gd name="T55" fmla="*/ 4 h 38"/>
                <a:gd name="T56" fmla="*/ 20 w 27"/>
                <a:gd name="T57" fmla="*/ 2 h 38"/>
                <a:gd name="T58" fmla="*/ 15 w 27"/>
                <a:gd name="T59" fmla="*/ 0 h 38"/>
                <a:gd name="T60" fmla="*/ 12 w 27"/>
                <a:gd name="T61" fmla="*/ 0 h 38"/>
                <a:gd name="T62" fmla="*/ 6 w 27"/>
                <a:gd name="T63" fmla="*/ 0 h 38"/>
                <a:gd name="T64" fmla="*/ 0 w 27"/>
                <a:gd name="T65" fmla="*/ 0 h 38"/>
                <a:gd name="T66" fmla="*/ 0 w 27"/>
                <a:gd name="T67" fmla="*/ 14 h 38"/>
                <a:gd name="T68" fmla="*/ 0 w 27"/>
                <a:gd name="T69" fmla="*/ 24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7"/>
                <a:gd name="T106" fmla="*/ 0 h 38"/>
                <a:gd name="T107" fmla="*/ 27 w 27"/>
                <a:gd name="T108" fmla="*/ 38 h 3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7" h="38">
                  <a:moveTo>
                    <a:pt x="6" y="14"/>
                  </a:moveTo>
                  <a:lnTo>
                    <a:pt x="6" y="14"/>
                  </a:lnTo>
                  <a:lnTo>
                    <a:pt x="6" y="2"/>
                  </a:lnTo>
                  <a:lnTo>
                    <a:pt x="9" y="2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5" y="16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14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6" y="38"/>
                  </a:lnTo>
                  <a:lnTo>
                    <a:pt x="6" y="24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21" y="38"/>
                  </a:lnTo>
                  <a:lnTo>
                    <a:pt x="24" y="38"/>
                  </a:lnTo>
                  <a:lnTo>
                    <a:pt x="27" y="38"/>
                  </a:lnTo>
                  <a:lnTo>
                    <a:pt x="12" y="18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4" y="8"/>
                  </a:lnTo>
                  <a:lnTo>
                    <a:pt x="21" y="4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1" name="Freeform 66"/>
            <p:cNvSpPr>
              <a:spLocks noEditPoints="1"/>
            </p:cNvSpPr>
            <p:nvPr/>
          </p:nvSpPr>
          <p:spPr bwMode="auto">
            <a:xfrm>
              <a:off x="941" y="4139"/>
              <a:ext cx="24" cy="28"/>
            </a:xfrm>
            <a:custGeom>
              <a:avLst/>
              <a:gdLst>
                <a:gd name="T0" fmla="*/ 13 w 24"/>
                <a:gd name="T1" fmla="*/ 2 h 28"/>
                <a:gd name="T2" fmla="*/ 13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9 w 24"/>
                <a:gd name="T9" fmla="*/ 12 h 28"/>
                <a:gd name="T10" fmla="*/ 12 w 24"/>
                <a:gd name="T11" fmla="*/ 12 h 28"/>
                <a:gd name="T12" fmla="*/ 6 w 24"/>
                <a:gd name="T13" fmla="*/ 12 h 28"/>
                <a:gd name="T14" fmla="*/ 7 w 24"/>
                <a:gd name="T15" fmla="*/ 6 h 28"/>
                <a:gd name="T16" fmla="*/ 10 w 24"/>
                <a:gd name="T17" fmla="*/ 4 h 28"/>
                <a:gd name="T18" fmla="*/ 13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1 w 24"/>
                <a:gd name="T25" fmla="*/ 20 h 28"/>
                <a:gd name="T26" fmla="*/ 4 w 24"/>
                <a:gd name="T27" fmla="*/ 24 h 28"/>
                <a:gd name="T28" fmla="*/ 7 w 24"/>
                <a:gd name="T29" fmla="*/ 26 h 28"/>
                <a:gd name="T30" fmla="*/ 13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4 w 24"/>
                <a:gd name="T37" fmla="*/ 22 h 28"/>
                <a:gd name="T38" fmla="*/ 19 w 24"/>
                <a:gd name="T39" fmla="*/ 24 h 28"/>
                <a:gd name="T40" fmla="*/ 13 w 24"/>
                <a:gd name="T41" fmla="*/ 26 h 28"/>
                <a:gd name="T42" fmla="*/ 10 w 24"/>
                <a:gd name="T43" fmla="*/ 24 h 28"/>
                <a:gd name="T44" fmla="*/ 7 w 24"/>
                <a:gd name="T45" fmla="*/ 22 h 28"/>
                <a:gd name="T46" fmla="*/ 6 w 24"/>
                <a:gd name="T47" fmla="*/ 20 h 28"/>
                <a:gd name="T48" fmla="*/ 6 w 24"/>
                <a:gd name="T49" fmla="*/ 16 h 28"/>
                <a:gd name="T50" fmla="*/ 6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4 w 24"/>
                <a:gd name="T59" fmla="*/ 8 h 28"/>
                <a:gd name="T60" fmla="*/ 22 w 24"/>
                <a:gd name="T61" fmla="*/ 4 h 28"/>
                <a:gd name="T62" fmla="*/ 18 w 24"/>
                <a:gd name="T63" fmla="*/ 2 h 28"/>
                <a:gd name="T64" fmla="*/ 13 w 24"/>
                <a:gd name="T65" fmla="*/ 0 h 28"/>
                <a:gd name="T66" fmla="*/ 7 w 24"/>
                <a:gd name="T67" fmla="*/ 2 h 28"/>
                <a:gd name="T68" fmla="*/ 4 w 24"/>
                <a:gd name="T69" fmla="*/ 4 h 28"/>
                <a:gd name="T70" fmla="*/ 1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3" y="2"/>
                  </a:moveTo>
                  <a:lnTo>
                    <a:pt x="13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1" y="20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4" y="22"/>
                  </a:lnTo>
                  <a:lnTo>
                    <a:pt x="19" y="24"/>
                  </a:lnTo>
                  <a:lnTo>
                    <a:pt x="13" y="26"/>
                  </a:lnTo>
                  <a:lnTo>
                    <a:pt x="10" y="24"/>
                  </a:lnTo>
                  <a:lnTo>
                    <a:pt x="7" y="22"/>
                  </a:lnTo>
                  <a:lnTo>
                    <a:pt x="6" y="20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2" name="Freeform 67"/>
            <p:cNvSpPr>
              <a:spLocks/>
            </p:cNvSpPr>
            <p:nvPr/>
          </p:nvSpPr>
          <p:spPr bwMode="auto">
            <a:xfrm>
              <a:off x="971" y="4139"/>
              <a:ext cx="18" cy="28"/>
            </a:xfrm>
            <a:custGeom>
              <a:avLst/>
              <a:gdLst>
                <a:gd name="T0" fmla="*/ 1 w 18"/>
                <a:gd name="T1" fmla="*/ 22 h 28"/>
                <a:gd name="T2" fmla="*/ 1 w 18"/>
                <a:gd name="T3" fmla="*/ 22 h 28"/>
                <a:gd name="T4" fmla="*/ 4 w 18"/>
                <a:gd name="T5" fmla="*/ 24 h 28"/>
                <a:gd name="T6" fmla="*/ 7 w 18"/>
                <a:gd name="T7" fmla="*/ 26 h 28"/>
                <a:gd name="T8" fmla="*/ 12 w 18"/>
                <a:gd name="T9" fmla="*/ 24 h 28"/>
                <a:gd name="T10" fmla="*/ 13 w 18"/>
                <a:gd name="T11" fmla="*/ 20 h 28"/>
                <a:gd name="T12" fmla="*/ 12 w 18"/>
                <a:gd name="T13" fmla="*/ 18 h 28"/>
                <a:gd name="T14" fmla="*/ 7 w 18"/>
                <a:gd name="T15" fmla="*/ 16 h 28"/>
                <a:gd name="T16" fmla="*/ 1 w 18"/>
                <a:gd name="T17" fmla="*/ 14 h 28"/>
                <a:gd name="T18" fmla="*/ 1 w 18"/>
                <a:gd name="T19" fmla="*/ 12 h 28"/>
                <a:gd name="T20" fmla="*/ 0 w 18"/>
                <a:gd name="T21" fmla="*/ 10 h 28"/>
                <a:gd name="T22" fmla="*/ 1 w 18"/>
                <a:gd name="T23" fmla="*/ 6 h 28"/>
                <a:gd name="T24" fmla="*/ 4 w 18"/>
                <a:gd name="T25" fmla="*/ 4 h 28"/>
                <a:gd name="T26" fmla="*/ 6 w 18"/>
                <a:gd name="T27" fmla="*/ 2 h 28"/>
                <a:gd name="T28" fmla="*/ 10 w 18"/>
                <a:gd name="T29" fmla="*/ 0 h 28"/>
                <a:gd name="T30" fmla="*/ 16 w 18"/>
                <a:gd name="T31" fmla="*/ 2 h 28"/>
                <a:gd name="T32" fmla="*/ 13 w 18"/>
                <a:gd name="T33" fmla="*/ 6 h 28"/>
                <a:gd name="T34" fmla="*/ 12 w 18"/>
                <a:gd name="T35" fmla="*/ 4 h 28"/>
                <a:gd name="T36" fmla="*/ 10 w 18"/>
                <a:gd name="T37" fmla="*/ 2 h 28"/>
                <a:gd name="T38" fmla="*/ 6 w 18"/>
                <a:gd name="T39" fmla="*/ 4 h 28"/>
                <a:gd name="T40" fmla="*/ 4 w 18"/>
                <a:gd name="T41" fmla="*/ 8 h 28"/>
                <a:gd name="T42" fmla="*/ 4 w 18"/>
                <a:gd name="T43" fmla="*/ 10 h 28"/>
                <a:gd name="T44" fmla="*/ 6 w 18"/>
                <a:gd name="T45" fmla="*/ 10 h 28"/>
                <a:gd name="T46" fmla="*/ 10 w 18"/>
                <a:gd name="T47" fmla="*/ 12 h 28"/>
                <a:gd name="T48" fmla="*/ 16 w 18"/>
                <a:gd name="T49" fmla="*/ 14 h 28"/>
                <a:gd name="T50" fmla="*/ 16 w 18"/>
                <a:gd name="T51" fmla="*/ 16 h 28"/>
                <a:gd name="T52" fmla="*/ 18 w 18"/>
                <a:gd name="T53" fmla="*/ 20 h 28"/>
                <a:gd name="T54" fmla="*/ 16 w 18"/>
                <a:gd name="T55" fmla="*/ 22 h 28"/>
                <a:gd name="T56" fmla="*/ 13 w 18"/>
                <a:gd name="T57" fmla="*/ 26 h 28"/>
                <a:gd name="T58" fmla="*/ 12 w 18"/>
                <a:gd name="T59" fmla="*/ 28 h 28"/>
                <a:gd name="T60" fmla="*/ 7 w 18"/>
                <a:gd name="T61" fmla="*/ 28 h 28"/>
                <a:gd name="T62" fmla="*/ 4 w 18"/>
                <a:gd name="T63" fmla="*/ 28 h 28"/>
                <a:gd name="T64" fmla="*/ 0 w 18"/>
                <a:gd name="T65" fmla="*/ 26 h 28"/>
                <a:gd name="T66" fmla="*/ 1 w 18"/>
                <a:gd name="T67" fmla="*/ 22 h 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"/>
                <a:gd name="T103" fmla="*/ 0 h 28"/>
                <a:gd name="T104" fmla="*/ 18 w 18"/>
                <a:gd name="T105" fmla="*/ 28 h 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" h="28">
                  <a:moveTo>
                    <a:pt x="1" y="22"/>
                  </a:moveTo>
                  <a:lnTo>
                    <a:pt x="1" y="22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2" y="24"/>
                  </a:lnTo>
                  <a:lnTo>
                    <a:pt x="13" y="20"/>
                  </a:lnTo>
                  <a:lnTo>
                    <a:pt x="12" y="18"/>
                  </a:lnTo>
                  <a:lnTo>
                    <a:pt x="7" y="16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3" y="6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16" y="22"/>
                  </a:lnTo>
                  <a:lnTo>
                    <a:pt x="13" y="26"/>
                  </a:lnTo>
                  <a:lnTo>
                    <a:pt x="12" y="28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0" y="26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3" name="Freeform 68"/>
            <p:cNvSpPr>
              <a:spLocks noEditPoints="1"/>
            </p:cNvSpPr>
            <p:nvPr/>
          </p:nvSpPr>
          <p:spPr bwMode="auto">
            <a:xfrm>
              <a:off x="995" y="413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8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7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7 w 24"/>
                <a:gd name="T29" fmla="*/ 26 h 28"/>
                <a:gd name="T30" fmla="*/ 12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3 w 24"/>
                <a:gd name="T41" fmla="*/ 26 h 28"/>
                <a:gd name="T42" fmla="*/ 10 w 24"/>
                <a:gd name="T43" fmla="*/ 24 h 28"/>
                <a:gd name="T44" fmla="*/ 6 w 24"/>
                <a:gd name="T45" fmla="*/ 22 h 28"/>
                <a:gd name="T46" fmla="*/ 4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19 w 24"/>
                <a:gd name="T61" fmla="*/ 4 h 28"/>
                <a:gd name="T62" fmla="*/ 16 w 24"/>
                <a:gd name="T63" fmla="*/ 2 h 28"/>
                <a:gd name="T64" fmla="*/ 12 w 24"/>
                <a:gd name="T65" fmla="*/ 0 h 28"/>
                <a:gd name="T66" fmla="*/ 6 w 24"/>
                <a:gd name="T67" fmla="*/ 2 h 28"/>
                <a:gd name="T68" fmla="*/ 1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7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2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3" y="26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1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4" name="Freeform 69"/>
            <p:cNvSpPr>
              <a:spLocks noEditPoints="1"/>
            </p:cNvSpPr>
            <p:nvPr/>
          </p:nvSpPr>
          <p:spPr bwMode="auto">
            <a:xfrm>
              <a:off x="1025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7 w 22"/>
                <a:gd name="T7" fmla="*/ 26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8 h 28"/>
                <a:gd name="T14" fmla="*/ 7 w 22"/>
                <a:gd name="T15" fmla="*/ 16 h 28"/>
                <a:gd name="T16" fmla="*/ 16 w 22"/>
                <a:gd name="T17" fmla="*/ 14 h 28"/>
                <a:gd name="T18" fmla="*/ 16 w 22"/>
                <a:gd name="T19" fmla="*/ 22 h 28"/>
                <a:gd name="T20" fmla="*/ 1 w 22"/>
                <a:gd name="T21" fmla="*/ 6 h 28"/>
                <a:gd name="T22" fmla="*/ 1 w 22"/>
                <a:gd name="T23" fmla="*/ 6 h 28"/>
                <a:gd name="T24" fmla="*/ 6 w 22"/>
                <a:gd name="T25" fmla="*/ 4 h 28"/>
                <a:gd name="T26" fmla="*/ 10 w 22"/>
                <a:gd name="T27" fmla="*/ 4 h 28"/>
                <a:gd name="T28" fmla="*/ 12 w 22"/>
                <a:gd name="T29" fmla="*/ 4 h 28"/>
                <a:gd name="T30" fmla="*/ 13 w 22"/>
                <a:gd name="T31" fmla="*/ 6 h 28"/>
                <a:gd name="T32" fmla="*/ 16 w 22"/>
                <a:gd name="T33" fmla="*/ 10 h 28"/>
                <a:gd name="T34" fmla="*/ 13 w 22"/>
                <a:gd name="T35" fmla="*/ 12 h 28"/>
                <a:gd name="T36" fmla="*/ 7 w 22"/>
                <a:gd name="T37" fmla="*/ 14 h 28"/>
                <a:gd name="T38" fmla="*/ 1 w 22"/>
                <a:gd name="T39" fmla="*/ 16 h 28"/>
                <a:gd name="T40" fmla="*/ 0 w 22"/>
                <a:gd name="T41" fmla="*/ 18 h 28"/>
                <a:gd name="T42" fmla="*/ 0 w 22"/>
                <a:gd name="T43" fmla="*/ 22 h 28"/>
                <a:gd name="T44" fmla="*/ 0 w 22"/>
                <a:gd name="T45" fmla="*/ 24 h 28"/>
                <a:gd name="T46" fmla="*/ 1 w 22"/>
                <a:gd name="T47" fmla="*/ 26 h 28"/>
                <a:gd name="T48" fmla="*/ 6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18 w 22"/>
                <a:gd name="T57" fmla="*/ 28 h 28"/>
                <a:gd name="T58" fmla="*/ 22 w 22"/>
                <a:gd name="T59" fmla="*/ 26 h 28"/>
                <a:gd name="T60" fmla="*/ 19 w 22"/>
                <a:gd name="T61" fmla="*/ 24 h 28"/>
                <a:gd name="T62" fmla="*/ 19 w 22"/>
                <a:gd name="T63" fmla="*/ 22 h 28"/>
                <a:gd name="T64" fmla="*/ 19 w 22"/>
                <a:gd name="T65" fmla="*/ 8 h 28"/>
                <a:gd name="T66" fmla="*/ 18 w 22"/>
                <a:gd name="T67" fmla="*/ 6 h 28"/>
                <a:gd name="T68" fmla="*/ 16 w 22"/>
                <a:gd name="T69" fmla="*/ 4 h 28"/>
                <a:gd name="T70" fmla="*/ 13 w 22"/>
                <a:gd name="T71" fmla="*/ 2 h 28"/>
                <a:gd name="T72" fmla="*/ 10 w 22"/>
                <a:gd name="T73" fmla="*/ 0 h 28"/>
                <a:gd name="T74" fmla="*/ 6 w 22"/>
                <a:gd name="T75" fmla="*/ 2 h 28"/>
                <a:gd name="T76" fmla="*/ 1 w 22"/>
                <a:gd name="T77" fmla="*/ 4 h 28"/>
                <a:gd name="T78" fmla="*/ 1 w 22"/>
                <a:gd name="T79" fmla="*/ 6 h 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2"/>
                <a:gd name="T121" fmla="*/ 0 h 28"/>
                <a:gd name="T122" fmla="*/ 22 w 22"/>
                <a:gd name="T123" fmla="*/ 28 h 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7" y="16"/>
                  </a:lnTo>
                  <a:lnTo>
                    <a:pt x="16" y="14"/>
                  </a:lnTo>
                  <a:lnTo>
                    <a:pt x="16" y="22"/>
                  </a:lnTo>
                  <a:close/>
                  <a:moveTo>
                    <a:pt x="1" y="6"/>
                  </a:moveTo>
                  <a:lnTo>
                    <a:pt x="1" y="6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7" y="14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6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19" y="24"/>
                  </a:lnTo>
                  <a:lnTo>
                    <a:pt x="19" y="22"/>
                  </a:lnTo>
                  <a:lnTo>
                    <a:pt x="19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1" y="4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1055" y="4139"/>
              <a:ext cx="13" cy="28"/>
            </a:xfrm>
            <a:custGeom>
              <a:avLst/>
              <a:gdLst>
                <a:gd name="T0" fmla="*/ 13 w 13"/>
                <a:gd name="T1" fmla="*/ 6 h 28"/>
                <a:gd name="T2" fmla="*/ 13 w 13"/>
                <a:gd name="T3" fmla="*/ 6 h 28"/>
                <a:gd name="T4" fmla="*/ 10 w 13"/>
                <a:gd name="T5" fmla="*/ 4 h 28"/>
                <a:gd name="T6" fmla="*/ 7 w 13"/>
                <a:gd name="T7" fmla="*/ 6 h 28"/>
                <a:gd name="T8" fmla="*/ 6 w 13"/>
                <a:gd name="T9" fmla="*/ 8 h 28"/>
                <a:gd name="T10" fmla="*/ 4 w 13"/>
                <a:gd name="T11" fmla="*/ 12 h 28"/>
                <a:gd name="T12" fmla="*/ 6 w 13"/>
                <a:gd name="T13" fmla="*/ 28 h 28"/>
                <a:gd name="T14" fmla="*/ 4 w 13"/>
                <a:gd name="T15" fmla="*/ 28 h 28"/>
                <a:gd name="T16" fmla="*/ 0 w 13"/>
                <a:gd name="T17" fmla="*/ 28 h 28"/>
                <a:gd name="T18" fmla="*/ 0 w 13"/>
                <a:gd name="T19" fmla="*/ 14 h 28"/>
                <a:gd name="T20" fmla="*/ 0 w 13"/>
                <a:gd name="T21" fmla="*/ 12 h 28"/>
                <a:gd name="T22" fmla="*/ 0 w 13"/>
                <a:gd name="T23" fmla="*/ 2 h 28"/>
                <a:gd name="T24" fmla="*/ 4 w 13"/>
                <a:gd name="T25" fmla="*/ 2 h 28"/>
                <a:gd name="T26" fmla="*/ 6 w 13"/>
                <a:gd name="T27" fmla="*/ 2 h 28"/>
                <a:gd name="T28" fmla="*/ 4 w 13"/>
                <a:gd name="T29" fmla="*/ 6 h 28"/>
                <a:gd name="T30" fmla="*/ 6 w 13"/>
                <a:gd name="T31" fmla="*/ 6 h 28"/>
                <a:gd name="T32" fmla="*/ 7 w 13"/>
                <a:gd name="T33" fmla="*/ 2 h 28"/>
                <a:gd name="T34" fmla="*/ 12 w 13"/>
                <a:gd name="T35" fmla="*/ 0 h 28"/>
                <a:gd name="T36" fmla="*/ 13 w 13"/>
                <a:gd name="T37" fmla="*/ 2 h 28"/>
                <a:gd name="T38" fmla="*/ 13 w 13"/>
                <a:gd name="T39" fmla="*/ 6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8"/>
                <a:gd name="T62" fmla="*/ 13 w 13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8">
                  <a:moveTo>
                    <a:pt x="13" y="6"/>
                  </a:moveTo>
                  <a:lnTo>
                    <a:pt x="13" y="6"/>
                  </a:lnTo>
                  <a:lnTo>
                    <a:pt x="10" y="4"/>
                  </a:lnTo>
                  <a:lnTo>
                    <a:pt x="7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6" y="6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3" y="2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1073" y="4139"/>
              <a:ext cx="24" cy="28"/>
            </a:xfrm>
            <a:custGeom>
              <a:avLst/>
              <a:gdLst>
                <a:gd name="T0" fmla="*/ 13 w 24"/>
                <a:gd name="T1" fmla="*/ 0 h 28"/>
                <a:gd name="T2" fmla="*/ 13 w 24"/>
                <a:gd name="T3" fmla="*/ 0 h 28"/>
                <a:gd name="T4" fmla="*/ 19 w 24"/>
                <a:gd name="T5" fmla="*/ 2 h 28"/>
                <a:gd name="T6" fmla="*/ 24 w 24"/>
                <a:gd name="T7" fmla="*/ 4 h 28"/>
                <a:gd name="T8" fmla="*/ 22 w 24"/>
                <a:gd name="T9" fmla="*/ 6 h 28"/>
                <a:gd name="T10" fmla="*/ 19 w 24"/>
                <a:gd name="T11" fmla="*/ 4 h 28"/>
                <a:gd name="T12" fmla="*/ 13 w 24"/>
                <a:gd name="T13" fmla="*/ 2 h 28"/>
                <a:gd name="T14" fmla="*/ 10 w 24"/>
                <a:gd name="T15" fmla="*/ 4 h 28"/>
                <a:gd name="T16" fmla="*/ 7 w 24"/>
                <a:gd name="T17" fmla="*/ 6 h 28"/>
                <a:gd name="T18" fmla="*/ 6 w 24"/>
                <a:gd name="T19" fmla="*/ 10 h 28"/>
                <a:gd name="T20" fmla="*/ 6 w 24"/>
                <a:gd name="T21" fmla="*/ 14 h 28"/>
                <a:gd name="T22" fmla="*/ 6 w 24"/>
                <a:gd name="T23" fmla="*/ 20 h 28"/>
                <a:gd name="T24" fmla="*/ 7 w 24"/>
                <a:gd name="T25" fmla="*/ 22 h 28"/>
                <a:gd name="T26" fmla="*/ 10 w 24"/>
                <a:gd name="T27" fmla="*/ 24 h 28"/>
                <a:gd name="T28" fmla="*/ 13 w 24"/>
                <a:gd name="T29" fmla="*/ 26 h 28"/>
                <a:gd name="T30" fmla="*/ 19 w 24"/>
                <a:gd name="T31" fmla="*/ 24 h 28"/>
                <a:gd name="T32" fmla="*/ 22 w 24"/>
                <a:gd name="T33" fmla="*/ 22 h 28"/>
                <a:gd name="T34" fmla="*/ 24 w 24"/>
                <a:gd name="T35" fmla="*/ 22 h 28"/>
                <a:gd name="T36" fmla="*/ 22 w 24"/>
                <a:gd name="T37" fmla="*/ 24 h 28"/>
                <a:gd name="T38" fmla="*/ 18 w 24"/>
                <a:gd name="T39" fmla="*/ 26 h 28"/>
                <a:gd name="T40" fmla="*/ 13 w 24"/>
                <a:gd name="T41" fmla="*/ 28 h 28"/>
                <a:gd name="T42" fmla="*/ 10 w 24"/>
                <a:gd name="T43" fmla="*/ 28 h 28"/>
                <a:gd name="T44" fmla="*/ 4 w 24"/>
                <a:gd name="T45" fmla="*/ 24 h 28"/>
                <a:gd name="T46" fmla="*/ 1 w 24"/>
                <a:gd name="T47" fmla="*/ 20 h 28"/>
                <a:gd name="T48" fmla="*/ 0 w 24"/>
                <a:gd name="T49" fmla="*/ 14 h 28"/>
                <a:gd name="T50" fmla="*/ 1 w 24"/>
                <a:gd name="T51" fmla="*/ 8 h 28"/>
                <a:gd name="T52" fmla="*/ 4 w 24"/>
                <a:gd name="T53" fmla="*/ 4 h 28"/>
                <a:gd name="T54" fmla="*/ 10 w 24"/>
                <a:gd name="T55" fmla="*/ 2 h 28"/>
                <a:gd name="T56" fmla="*/ 13 w 24"/>
                <a:gd name="T57" fmla="*/ 0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"/>
                <a:gd name="T88" fmla="*/ 0 h 28"/>
                <a:gd name="T89" fmla="*/ 24 w 24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" h="28">
                  <a:moveTo>
                    <a:pt x="13" y="0"/>
                  </a:moveTo>
                  <a:lnTo>
                    <a:pt x="13" y="0"/>
                  </a:lnTo>
                  <a:lnTo>
                    <a:pt x="19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19" y="4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7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7" y="22"/>
                  </a:lnTo>
                  <a:lnTo>
                    <a:pt x="10" y="24"/>
                  </a:lnTo>
                  <a:lnTo>
                    <a:pt x="13" y="26"/>
                  </a:lnTo>
                  <a:lnTo>
                    <a:pt x="19" y="24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3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1103" y="4125"/>
              <a:ext cx="22" cy="42"/>
            </a:xfrm>
            <a:custGeom>
              <a:avLst/>
              <a:gdLst>
                <a:gd name="T0" fmla="*/ 1 w 22"/>
                <a:gd name="T1" fmla="*/ 16 h 42"/>
                <a:gd name="T2" fmla="*/ 1 w 22"/>
                <a:gd name="T3" fmla="*/ 16 h 42"/>
                <a:gd name="T4" fmla="*/ 0 w 22"/>
                <a:gd name="T5" fmla="*/ 0 h 42"/>
                <a:gd name="T6" fmla="*/ 4 w 22"/>
                <a:gd name="T7" fmla="*/ 0 h 42"/>
                <a:gd name="T8" fmla="*/ 6 w 22"/>
                <a:gd name="T9" fmla="*/ 0 h 42"/>
                <a:gd name="T10" fmla="*/ 6 w 22"/>
                <a:gd name="T11" fmla="*/ 16 h 42"/>
                <a:gd name="T12" fmla="*/ 6 w 22"/>
                <a:gd name="T13" fmla="*/ 20 h 42"/>
                <a:gd name="T14" fmla="*/ 10 w 22"/>
                <a:gd name="T15" fmla="*/ 16 h 42"/>
                <a:gd name="T16" fmla="*/ 14 w 22"/>
                <a:gd name="T17" fmla="*/ 14 h 42"/>
                <a:gd name="T18" fmla="*/ 18 w 22"/>
                <a:gd name="T19" fmla="*/ 16 h 42"/>
                <a:gd name="T20" fmla="*/ 20 w 22"/>
                <a:gd name="T21" fmla="*/ 16 h 42"/>
                <a:gd name="T22" fmla="*/ 22 w 22"/>
                <a:gd name="T23" fmla="*/ 20 h 42"/>
                <a:gd name="T24" fmla="*/ 22 w 22"/>
                <a:gd name="T25" fmla="*/ 24 h 42"/>
                <a:gd name="T26" fmla="*/ 22 w 22"/>
                <a:gd name="T27" fmla="*/ 34 h 42"/>
                <a:gd name="T28" fmla="*/ 22 w 22"/>
                <a:gd name="T29" fmla="*/ 42 h 42"/>
                <a:gd name="T30" fmla="*/ 20 w 22"/>
                <a:gd name="T31" fmla="*/ 42 h 42"/>
                <a:gd name="T32" fmla="*/ 18 w 22"/>
                <a:gd name="T33" fmla="*/ 42 h 42"/>
                <a:gd name="T34" fmla="*/ 18 w 22"/>
                <a:gd name="T35" fmla="*/ 30 h 42"/>
                <a:gd name="T36" fmla="*/ 18 w 22"/>
                <a:gd name="T37" fmla="*/ 26 h 42"/>
                <a:gd name="T38" fmla="*/ 18 w 22"/>
                <a:gd name="T39" fmla="*/ 20 h 42"/>
                <a:gd name="T40" fmla="*/ 12 w 22"/>
                <a:gd name="T41" fmla="*/ 18 h 42"/>
                <a:gd name="T42" fmla="*/ 10 w 22"/>
                <a:gd name="T43" fmla="*/ 18 h 42"/>
                <a:gd name="T44" fmla="*/ 7 w 22"/>
                <a:gd name="T45" fmla="*/ 20 h 42"/>
                <a:gd name="T46" fmla="*/ 6 w 22"/>
                <a:gd name="T47" fmla="*/ 26 h 42"/>
                <a:gd name="T48" fmla="*/ 6 w 22"/>
                <a:gd name="T49" fmla="*/ 42 h 42"/>
                <a:gd name="T50" fmla="*/ 4 w 22"/>
                <a:gd name="T51" fmla="*/ 42 h 42"/>
                <a:gd name="T52" fmla="*/ 0 w 22"/>
                <a:gd name="T53" fmla="*/ 42 h 42"/>
                <a:gd name="T54" fmla="*/ 1 w 22"/>
                <a:gd name="T55" fmla="*/ 26 h 42"/>
                <a:gd name="T56" fmla="*/ 1 w 22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42"/>
                <a:gd name="T89" fmla="*/ 22 w 22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42">
                  <a:moveTo>
                    <a:pt x="1" y="16"/>
                  </a:moveTo>
                  <a:lnTo>
                    <a:pt x="1" y="16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16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20"/>
                  </a:lnTo>
                  <a:lnTo>
                    <a:pt x="22" y="24"/>
                  </a:lnTo>
                  <a:lnTo>
                    <a:pt x="22" y="34"/>
                  </a:lnTo>
                  <a:lnTo>
                    <a:pt x="22" y="42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7" y="20"/>
                  </a:lnTo>
                  <a:lnTo>
                    <a:pt x="6" y="26"/>
                  </a:lnTo>
                  <a:lnTo>
                    <a:pt x="6" y="42"/>
                  </a:lnTo>
                  <a:lnTo>
                    <a:pt x="4" y="42"/>
                  </a:lnTo>
                  <a:lnTo>
                    <a:pt x="0" y="42"/>
                  </a:lnTo>
                  <a:lnTo>
                    <a:pt x="1" y="26"/>
                  </a:lnTo>
                  <a:lnTo>
                    <a:pt x="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706" y="3925"/>
              <a:ext cx="107" cy="126"/>
            </a:xfrm>
            <a:custGeom>
              <a:avLst/>
              <a:gdLst>
                <a:gd name="T0" fmla="*/ 0 w 107"/>
                <a:gd name="T1" fmla="*/ 64 h 126"/>
                <a:gd name="T2" fmla="*/ 0 w 107"/>
                <a:gd name="T3" fmla="*/ 64 h 126"/>
                <a:gd name="T4" fmla="*/ 2 w 107"/>
                <a:gd name="T5" fmla="*/ 76 h 126"/>
                <a:gd name="T6" fmla="*/ 4 w 107"/>
                <a:gd name="T7" fmla="*/ 90 h 126"/>
                <a:gd name="T8" fmla="*/ 11 w 107"/>
                <a:gd name="T9" fmla="*/ 100 h 126"/>
                <a:gd name="T10" fmla="*/ 18 w 107"/>
                <a:gd name="T11" fmla="*/ 110 h 126"/>
                <a:gd name="T12" fmla="*/ 29 w 107"/>
                <a:gd name="T13" fmla="*/ 116 h 126"/>
                <a:gd name="T14" fmla="*/ 38 w 107"/>
                <a:gd name="T15" fmla="*/ 122 h 126"/>
                <a:gd name="T16" fmla="*/ 50 w 107"/>
                <a:gd name="T17" fmla="*/ 126 h 126"/>
                <a:gd name="T18" fmla="*/ 65 w 107"/>
                <a:gd name="T19" fmla="*/ 126 h 126"/>
                <a:gd name="T20" fmla="*/ 78 w 107"/>
                <a:gd name="T21" fmla="*/ 126 h 126"/>
                <a:gd name="T22" fmla="*/ 89 w 107"/>
                <a:gd name="T23" fmla="*/ 122 h 126"/>
                <a:gd name="T24" fmla="*/ 96 w 107"/>
                <a:gd name="T25" fmla="*/ 120 h 126"/>
                <a:gd name="T26" fmla="*/ 102 w 107"/>
                <a:gd name="T27" fmla="*/ 116 h 126"/>
                <a:gd name="T28" fmla="*/ 104 w 107"/>
                <a:gd name="T29" fmla="*/ 104 h 126"/>
                <a:gd name="T30" fmla="*/ 102 w 107"/>
                <a:gd name="T31" fmla="*/ 102 h 126"/>
                <a:gd name="T32" fmla="*/ 101 w 107"/>
                <a:gd name="T33" fmla="*/ 104 h 126"/>
                <a:gd name="T34" fmla="*/ 86 w 107"/>
                <a:gd name="T35" fmla="*/ 112 h 126"/>
                <a:gd name="T36" fmla="*/ 78 w 107"/>
                <a:gd name="T37" fmla="*/ 116 h 126"/>
                <a:gd name="T38" fmla="*/ 66 w 107"/>
                <a:gd name="T39" fmla="*/ 118 h 126"/>
                <a:gd name="T40" fmla="*/ 56 w 107"/>
                <a:gd name="T41" fmla="*/ 116 h 126"/>
                <a:gd name="T42" fmla="*/ 47 w 107"/>
                <a:gd name="T43" fmla="*/ 114 h 126"/>
                <a:gd name="T44" fmla="*/ 38 w 107"/>
                <a:gd name="T45" fmla="*/ 110 h 126"/>
                <a:gd name="T46" fmla="*/ 32 w 107"/>
                <a:gd name="T47" fmla="*/ 104 h 126"/>
                <a:gd name="T48" fmla="*/ 26 w 107"/>
                <a:gd name="T49" fmla="*/ 96 h 126"/>
                <a:gd name="T50" fmla="*/ 23 w 107"/>
                <a:gd name="T51" fmla="*/ 86 h 126"/>
                <a:gd name="T52" fmla="*/ 20 w 107"/>
                <a:gd name="T53" fmla="*/ 76 h 126"/>
                <a:gd name="T54" fmla="*/ 20 w 107"/>
                <a:gd name="T55" fmla="*/ 64 h 126"/>
                <a:gd name="T56" fmla="*/ 20 w 107"/>
                <a:gd name="T57" fmla="*/ 52 h 126"/>
                <a:gd name="T58" fmla="*/ 23 w 107"/>
                <a:gd name="T59" fmla="*/ 40 h 126"/>
                <a:gd name="T60" fmla="*/ 26 w 107"/>
                <a:gd name="T61" fmla="*/ 32 h 126"/>
                <a:gd name="T62" fmla="*/ 32 w 107"/>
                <a:gd name="T63" fmla="*/ 24 h 126"/>
                <a:gd name="T64" fmla="*/ 38 w 107"/>
                <a:gd name="T65" fmla="*/ 18 h 126"/>
                <a:gd name="T66" fmla="*/ 47 w 107"/>
                <a:gd name="T67" fmla="*/ 12 h 126"/>
                <a:gd name="T68" fmla="*/ 56 w 107"/>
                <a:gd name="T69" fmla="*/ 10 h 126"/>
                <a:gd name="T70" fmla="*/ 66 w 107"/>
                <a:gd name="T71" fmla="*/ 10 h 126"/>
                <a:gd name="T72" fmla="*/ 78 w 107"/>
                <a:gd name="T73" fmla="*/ 10 h 126"/>
                <a:gd name="T74" fmla="*/ 89 w 107"/>
                <a:gd name="T75" fmla="*/ 16 h 126"/>
                <a:gd name="T76" fmla="*/ 95 w 107"/>
                <a:gd name="T77" fmla="*/ 20 h 126"/>
                <a:gd name="T78" fmla="*/ 98 w 107"/>
                <a:gd name="T79" fmla="*/ 24 h 126"/>
                <a:gd name="T80" fmla="*/ 102 w 107"/>
                <a:gd name="T81" fmla="*/ 24 h 126"/>
                <a:gd name="T82" fmla="*/ 102 w 107"/>
                <a:gd name="T83" fmla="*/ 20 h 126"/>
                <a:gd name="T84" fmla="*/ 104 w 107"/>
                <a:gd name="T85" fmla="*/ 10 h 126"/>
                <a:gd name="T86" fmla="*/ 107 w 107"/>
                <a:gd name="T87" fmla="*/ 8 h 126"/>
                <a:gd name="T88" fmla="*/ 104 w 107"/>
                <a:gd name="T89" fmla="*/ 8 h 126"/>
                <a:gd name="T90" fmla="*/ 90 w 107"/>
                <a:gd name="T91" fmla="*/ 4 h 126"/>
                <a:gd name="T92" fmla="*/ 78 w 107"/>
                <a:gd name="T93" fmla="*/ 2 h 126"/>
                <a:gd name="T94" fmla="*/ 66 w 107"/>
                <a:gd name="T95" fmla="*/ 0 h 126"/>
                <a:gd name="T96" fmla="*/ 53 w 107"/>
                <a:gd name="T97" fmla="*/ 2 h 126"/>
                <a:gd name="T98" fmla="*/ 41 w 107"/>
                <a:gd name="T99" fmla="*/ 4 h 126"/>
                <a:gd name="T100" fmla="*/ 29 w 107"/>
                <a:gd name="T101" fmla="*/ 10 h 126"/>
                <a:gd name="T102" fmla="*/ 18 w 107"/>
                <a:gd name="T103" fmla="*/ 18 h 126"/>
                <a:gd name="T104" fmla="*/ 11 w 107"/>
                <a:gd name="T105" fmla="*/ 26 h 126"/>
                <a:gd name="T106" fmla="*/ 6 w 107"/>
                <a:gd name="T107" fmla="*/ 38 h 126"/>
                <a:gd name="T108" fmla="*/ 2 w 107"/>
                <a:gd name="T109" fmla="*/ 50 h 126"/>
                <a:gd name="T110" fmla="*/ 0 w 107"/>
                <a:gd name="T111" fmla="*/ 64 h 1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7"/>
                <a:gd name="T169" fmla="*/ 0 h 126"/>
                <a:gd name="T170" fmla="*/ 107 w 107"/>
                <a:gd name="T171" fmla="*/ 126 h 1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7" h="126">
                  <a:moveTo>
                    <a:pt x="0" y="64"/>
                  </a:moveTo>
                  <a:lnTo>
                    <a:pt x="0" y="64"/>
                  </a:lnTo>
                  <a:lnTo>
                    <a:pt x="2" y="76"/>
                  </a:lnTo>
                  <a:lnTo>
                    <a:pt x="4" y="90"/>
                  </a:lnTo>
                  <a:lnTo>
                    <a:pt x="11" y="100"/>
                  </a:lnTo>
                  <a:lnTo>
                    <a:pt x="18" y="110"/>
                  </a:lnTo>
                  <a:lnTo>
                    <a:pt x="29" y="116"/>
                  </a:lnTo>
                  <a:lnTo>
                    <a:pt x="38" y="122"/>
                  </a:lnTo>
                  <a:lnTo>
                    <a:pt x="50" y="126"/>
                  </a:lnTo>
                  <a:lnTo>
                    <a:pt x="65" y="126"/>
                  </a:lnTo>
                  <a:lnTo>
                    <a:pt x="78" y="126"/>
                  </a:lnTo>
                  <a:lnTo>
                    <a:pt x="89" y="122"/>
                  </a:lnTo>
                  <a:lnTo>
                    <a:pt x="96" y="120"/>
                  </a:lnTo>
                  <a:lnTo>
                    <a:pt x="102" y="116"/>
                  </a:lnTo>
                  <a:lnTo>
                    <a:pt x="104" y="104"/>
                  </a:lnTo>
                  <a:lnTo>
                    <a:pt x="102" y="102"/>
                  </a:lnTo>
                  <a:lnTo>
                    <a:pt x="101" y="104"/>
                  </a:lnTo>
                  <a:lnTo>
                    <a:pt x="86" y="112"/>
                  </a:lnTo>
                  <a:lnTo>
                    <a:pt x="78" y="116"/>
                  </a:lnTo>
                  <a:lnTo>
                    <a:pt x="66" y="118"/>
                  </a:lnTo>
                  <a:lnTo>
                    <a:pt x="56" y="116"/>
                  </a:lnTo>
                  <a:lnTo>
                    <a:pt x="47" y="114"/>
                  </a:lnTo>
                  <a:lnTo>
                    <a:pt x="38" y="110"/>
                  </a:lnTo>
                  <a:lnTo>
                    <a:pt x="32" y="104"/>
                  </a:lnTo>
                  <a:lnTo>
                    <a:pt x="26" y="96"/>
                  </a:lnTo>
                  <a:lnTo>
                    <a:pt x="23" y="86"/>
                  </a:lnTo>
                  <a:lnTo>
                    <a:pt x="20" y="76"/>
                  </a:lnTo>
                  <a:lnTo>
                    <a:pt x="20" y="64"/>
                  </a:lnTo>
                  <a:lnTo>
                    <a:pt x="20" y="52"/>
                  </a:lnTo>
                  <a:lnTo>
                    <a:pt x="23" y="40"/>
                  </a:lnTo>
                  <a:lnTo>
                    <a:pt x="26" y="32"/>
                  </a:lnTo>
                  <a:lnTo>
                    <a:pt x="32" y="24"/>
                  </a:lnTo>
                  <a:lnTo>
                    <a:pt x="38" y="18"/>
                  </a:lnTo>
                  <a:lnTo>
                    <a:pt x="47" y="12"/>
                  </a:lnTo>
                  <a:lnTo>
                    <a:pt x="56" y="10"/>
                  </a:lnTo>
                  <a:lnTo>
                    <a:pt x="66" y="10"/>
                  </a:lnTo>
                  <a:lnTo>
                    <a:pt x="78" y="10"/>
                  </a:lnTo>
                  <a:lnTo>
                    <a:pt x="89" y="16"/>
                  </a:lnTo>
                  <a:lnTo>
                    <a:pt x="95" y="20"/>
                  </a:lnTo>
                  <a:lnTo>
                    <a:pt x="98" y="24"/>
                  </a:lnTo>
                  <a:lnTo>
                    <a:pt x="102" y="24"/>
                  </a:lnTo>
                  <a:lnTo>
                    <a:pt x="102" y="20"/>
                  </a:lnTo>
                  <a:lnTo>
                    <a:pt x="104" y="10"/>
                  </a:lnTo>
                  <a:lnTo>
                    <a:pt x="107" y="8"/>
                  </a:lnTo>
                  <a:lnTo>
                    <a:pt x="104" y="8"/>
                  </a:lnTo>
                  <a:lnTo>
                    <a:pt x="90" y="4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53" y="2"/>
                  </a:lnTo>
                  <a:lnTo>
                    <a:pt x="41" y="4"/>
                  </a:lnTo>
                  <a:lnTo>
                    <a:pt x="29" y="10"/>
                  </a:lnTo>
                  <a:lnTo>
                    <a:pt x="18" y="18"/>
                  </a:lnTo>
                  <a:lnTo>
                    <a:pt x="11" y="26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838" y="3927"/>
              <a:ext cx="20" cy="122"/>
            </a:xfrm>
            <a:custGeom>
              <a:avLst/>
              <a:gdLst>
                <a:gd name="T0" fmla="*/ 0 w 20"/>
                <a:gd name="T1" fmla="*/ 2 h 122"/>
                <a:gd name="T2" fmla="*/ 0 w 20"/>
                <a:gd name="T3" fmla="*/ 2 h 122"/>
                <a:gd name="T4" fmla="*/ 2 w 20"/>
                <a:gd name="T5" fmla="*/ 46 h 122"/>
                <a:gd name="T6" fmla="*/ 2 w 20"/>
                <a:gd name="T7" fmla="*/ 76 h 122"/>
                <a:gd name="T8" fmla="*/ 0 w 20"/>
                <a:gd name="T9" fmla="*/ 120 h 122"/>
                <a:gd name="T10" fmla="*/ 0 w 20"/>
                <a:gd name="T11" fmla="*/ 122 h 122"/>
                <a:gd name="T12" fmla="*/ 2 w 20"/>
                <a:gd name="T13" fmla="*/ 122 h 122"/>
                <a:gd name="T14" fmla="*/ 5 w 20"/>
                <a:gd name="T15" fmla="*/ 122 h 122"/>
                <a:gd name="T16" fmla="*/ 11 w 20"/>
                <a:gd name="T17" fmla="*/ 122 h 122"/>
                <a:gd name="T18" fmla="*/ 17 w 20"/>
                <a:gd name="T19" fmla="*/ 122 h 122"/>
                <a:gd name="T20" fmla="*/ 18 w 20"/>
                <a:gd name="T21" fmla="*/ 122 h 122"/>
                <a:gd name="T22" fmla="*/ 20 w 20"/>
                <a:gd name="T23" fmla="*/ 122 h 122"/>
                <a:gd name="T24" fmla="*/ 20 w 20"/>
                <a:gd name="T25" fmla="*/ 120 h 122"/>
                <a:gd name="T26" fmla="*/ 18 w 20"/>
                <a:gd name="T27" fmla="*/ 76 h 122"/>
                <a:gd name="T28" fmla="*/ 18 w 20"/>
                <a:gd name="T29" fmla="*/ 46 h 122"/>
                <a:gd name="T30" fmla="*/ 20 w 20"/>
                <a:gd name="T31" fmla="*/ 2 h 122"/>
                <a:gd name="T32" fmla="*/ 20 w 20"/>
                <a:gd name="T33" fmla="*/ 0 h 122"/>
                <a:gd name="T34" fmla="*/ 18 w 20"/>
                <a:gd name="T35" fmla="*/ 0 h 122"/>
                <a:gd name="T36" fmla="*/ 17 w 20"/>
                <a:gd name="T37" fmla="*/ 0 h 122"/>
                <a:gd name="T38" fmla="*/ 11 w 20"/>
                <a:gd name="T39" fmla="*/ 0 h 122"/>
                <a:gd name="T40" fmla="*/ 5 w 20"/>
                <a:gd name="T41" fmla="*/ 0 h 122"/>
                <a:gd name="T42" fmla="*/ 0 w 20"/>
                <a:gd name="T43" fmla="*/ 0 h 122"/>
                <a:gd name="T44" fmla="*/ 0 w 20"/>
                <a:gd name="T45" fmla="*/ 2 h 1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122"/>
                <a:gd name="T71" fmla="*/ 20 w 20"/>
                <a:gd name="T72" fmla="*/ 122 h 12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122">
                  <a:moveTo>
                    <a:pt x="0" y="2"/>
                  </a:moveTo>
                  <a:lnTo>
                    <a:pt x="0" y="2"/>
                  </a:lnTo>
                  <a:lnTo>
                    <a:pt x="2" y="46"/>
                  </a:lnTo>
                  <a:lnTo>
                    <a:pt x="2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5" y="122"/>
                  </a:lnTo>
                  <a:lnTo>
                    <a:pt x="11" y="122"/>
                  </a:lnTo>
                  <a:lnTo>
                    <a:pt x="17" y="122"/>
                  </a:lnTo>
                  <a:lnTo>
                    <a:pt x="18" y="122"/>
                  </a:lnTo>
                  <a:lnTo>
                    <a:pt x="20" y="122"/>
                  </a:lnTo>
                  <a:lnTo>
                    <a:pt x="20" y="120"/>
                  </a:lnTo>
                  <a:lnTo>
                    <a:pt x="18" y="76"/>
                  </a:lnTo>
                  <a:lnTo>
                    <a:pt x="18" y="46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892" y="3927"/>
              <a:ext cx="107" cy="122"/>
            </a:xfrm>
            <a:custGeom>
              <a:avLst/>
              <a:gdLst>
                <a:gd name="T0" fmla="*/ 86 w 107"/>
                <a:gd name="T1" fmla="*/ 2 h 122"/>
                <a:gd name="T2" fmla="*/ 86 w 107"/>
                <a:gd name="T3" fmla="*/ 2 h 122"/>
                <a:gd name="T4" fmla="*/ 89 w 107"/>
                <a:gd name="T5" fmla="*/ 46 h 122"/>
                <a:gd name="T6" fmla="*/ 89 w 107"/>
                <a:gd name="T7" fmla="*/ 52 h 122"/>
                <a:gd name="T8" fmla="*/ 79 w 107"/>
                <a:gd name="T9" fmla="*/ 52 h 122"/>
                <a:gd name="T10" fmla="*/ 53 w 107"/>
                <a:gd name="T11" fmla="*/ 52 h 122"/>
                <a:gd name="T12" fmla="*/ 29 w 107"/>
                <a:gd name="T13" fmla="*/ 52 h 122"/>
                <a:gd name="T14" fmla="*/ 18 w 107"/>
                <a:gd name="T15" fmla="*/ 52 h 122"/>
                <a:gd name="T16" fmla="*/ 18 w 107"/>
                <a:gd name="T17" fmla="*/ 46 h 122"/>
                <a:gd name="T18" fmla="*/ 20 w 107"/>
                <a:gd name="T19" fmla="*/ 2 h 122"/>
                <a:gd name="T20" fmla="*/ 20 w 107"/>
                <a:gd name="T21" fmla="*/ 0 h 122"/>
                <a:gd name="T22" fmla="*/ 18 w 107"/>
                <a:gd name="T23" fmla="*/ 0 h 122"/>
                <a:gd name="T24" fmla="*/ 17 w 107"/>
                <a:gd name="T25" fmla="*/ 0 h 122"/>
                <a:gd name="T26" fmla="*/ 11 w 107"/>
                <a:gd name="T27" fmla="*/ 0 h 122"/>
                <a:gd name="T28" fmla="*/ 6 w 107"/>
                <a:gd name="T29" fmla="*/ 0 h 122"/>
                <a:gd name="T30" fmla="*/ 0 w 107"/>
                <a:gd name="T31" fmla="*/ 0 h 122"/>
                <a:gd name="T32" fmla="*/ 0 w 107"/>
                <a:gd name="T33" fmla="*/ 2 h 122"/>
                <a:gd name="T34" fmla="*/ 2 w 107"/>
                <a:gd name="T35" fmla="*/ 46 h 122"/>
                <a:gd name="T36" fmla="*/ 2 w 107"/>
                <a:gd name="T37" fmla="*/ 76 h 122"/>
                <a:gd name="T38" fmla="*/ 0 w 107"/>
                <a:gd name="T39" fmla="*/ 120 h 122"/>
                <a:gd name="T40" fmla="*/ 0 w 107"/>
                <a:gd name="T41" fmla="*/ 122 h 122"/>
                <a:gd name="T42" fmla="*/ 2 w 107"/>
                <a:gd name="T43" fmla="*/ 122 h 122"/>
                <a:gd name="T44" fmla="*/ 11 w 107"/>
                <a:gd name="T45" fmla="*/ 122 h 122"/>
                <a:gd name="T46" fmla="*/ 17 w 107"/>
                <a:gd name="T47" fmla="*/ 122 h 122"/>
                <a:gd name="T48" fmla="*/ 20 w 107"/>
                <a:gd name="T49" fmla="*/ 122 h 122"/>
                <a:gd name="T50" fmla="*/ 20 w 107"/>
                <a:gd name="T51" fmla="*/ 120 h 122"/>
                <a:gd name="T52" fmla="*/ 18 w 107"/>
                <a:gd name="T53" fmla="*/ 76 h 122"/>
                <a:gd name="T54" fmla="*/ 18 w 107"/>
                <a:gd name="T55" fmla="*/ 62 h 122"/>
                <a:gd name="T56" fmla="*/ 53 w 107"/>
                <a:gd name="T57" fmla="*/ 62 h 122"/>
                <a:gd name="T58" fmla="*/ 89 w 107"/>
                <a:gd name="T59" fmla="*/ 62 h 122"/>
                <a:gd name="T60" fmla="*/ 89 w 107"/>
                <a:gd name="T61" fmla="*/ 76 h 122"/>
                <a:gd name="T62" fmla="*/ 86 w 107"/>
                <a:gd name="T63" fmla="*/ 120 h 122"/>
                <a:gd name="T64" fmla="*/ 86 w 107"/>
                <a:gd name="T65" fmla="*/ 122 h 122"/>
                <a:gd name="T66" fmla="*/ 89 w 107"/>
                <a:gd name="T67" fmla="*/ 122 h 122"/>
                <a:gd name="T68" fmla="*/ 92 w 107"/>
                <a:gd name="T69" fmla="*/ 122 h 122"/>
                <a:gd name="T70" fmla="*/ 97 w 107"/>
                <a:gd name="T71" fmla="*/ 122 h 122"/>
                <a:gd name="T72" fmla="*/ 101 w 107"/>
                <a:gd name="T73" fmla="*/ 122 h 122"/>
                <a:gd name="T74" fmla="*/ 104 w 107"/>
                <a:gd name="T75" fmla="*/ 122 h 122"/>
                <a:gd name="T76" fmla="*/ 107 w 107"/>
                <a:gd name="T77" fmla="*/ 122 h 122"/>
                <a:gd name="T78" fmla="*/ 107 w 107"/>
                <a:gd name="T79" fmla="*/ 120 h 122"/>
                <a:gd name="T80" fmla="*/ 104 w 107"/>
                <a:gd name="T81" fmla="*/ 76 h 122"/>
                <a:gd name="T82" fmla="*/ 104 w 107"/>
                <a:gd name="T83" fmla="*/ 46 h 122"/>
                <a:gd name="T84" fmla="*/ 107 w 107"/>
                <a:gd name="T85" fmla="*/ 2 h 122"/>
                <a:gd name="T86" fmla="*/ 107 w 107"/>
                <a:gd name="T87" fmla="*/ 0 h 122"/>
                <a:gd name="T88" fmla="*/ 104 w 107"/>
                <a:gd name="T89" fmla="*/ 0 h 122"/>
                <a:gd name="T90" fmla="*/ 98 w 107"/>
                <a:gd name="T91" fmla="*/ 2 h 122"/>
                <a:gd name="T92" fmla="*/ 97 w 107"/>
                <a:gd name="T93" fmla="*/ 2 h 122"/>
                <a:gd name="T94" fmla="*/ 95 w 107"/>
                <a:gd name="T95" fmla="*/ 2 h 122"/>
                <a:gd name="T96" fmla="*/ 89 w 107"/>
                <a:gd name="T97" fmla="*/ 0 h 122"/>
                <a:gd name="T98" fmla="*/ 86 w 107"/>
                <a:gd name="T99" fmla="*/ 0 h 122"/>
                <a:gd name="T100" fmla="*/ 86 w 107"/>
                <a:gd name="T101" fmla="*/ 2 h 1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7"/>
                <a:gd name="T154" fmla="*/ 0 h 122"/>
                <a:gd name="T155" fmla="*/ 107 w 107"/>
                <a:gd name="T156" fmla="*/ 122 h 12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7" h="122">
                  <a:moveTo>
                    <a:pt x="86" y="2"/>
                  </a:moveTo>
                  <a:lnTo>
                    <a:pt x="86" y="2"/>
                  </a:lnTo>
                  <a:lnTo>
                    <a:pt x="89" y="46"/>
                  </a:lnTo>
                  <a:lnTo>
                    <a:pt x="89" y="52"/>
                  </a:lnTo>
                  <a:lnTo>
                    <a:pt x="79" y="52"/>
                  </a:lnTo>
                  <a:lnTo>
                    <a:pt x="53" y="52"/>
                  </a:lnTo>
                  <a:lnTo>
                    <a:pt x="29" y="52"/>
                  </a:lnTo>
                  <a:lnTo>
                    <a:pt x="18" y="52"/>
                  </a:lnTo>
                  <a:lnTo>
                    <a:pt x="18" y="46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6"/>
                  </a:lnTo>
                  <a:lnTo>
                    <a:pt x="2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11" y="122"/>
                  </a:lnTo>
                  <a:lnTo>
                    <a:pt x="17" y="122"/>
                  </a:lnTo>
                  <a:lnTo>
                    <a:pt x="20" y="122"/>
                  </a:lnTo>
                  <a:lnTo>
                    <a:pt x="20" y="120"/>
                  </a:lnTo>
                  <a:lnTo>
                    <a:pt x="18" y="76"/>
                  </a:lnTo>
                  <a:lnTo>
                    <a:pt x="18" y="62"/>
                  </a:lnTo>
                  <a:lnTo>
                    <a:pt x="53" y="62"/>
                  </a:lnTo>
                  <a:lnTo>
                    <a:pt x="89" y="62"/>
                  </a:lnTo>
                  <a:lnTo>
                    <a:pt x="89" y="76"/>
                  </a:lnTo>
                  <a:lnTo>
                    <a:pt x="86" y="120"/>
                  </a:lnTo>
                  <a:lnTo>
                    <a:pt x="86" y="122"/>
                  </a:lnTo>
                  <a:lnTo>
                    <a:pt x="89" y="122"/>
                  </a:lnTo>
                  <a:lnTo>
                    <a:pt x="92" y="122"/>
                  </a:lnTo>
                  <a:lnTo>
                    <a:pt x="97" y="122"/>
                  </a:lnTo>
                  <a:lnTo>
                    <a:pt x="101" y="122"/>
                  </a:lnTo>
                  <a:lnTo>
                    <a:pt x="104" y="122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4" y="76"/>
                  </a:lnTo>
                  <a:lnTo>
                    <a:pt x="104" y="46"/>
                  </a:lnTo>
                  <a:lnTo>
                    <a:pt x="107" y="2"/>
                  </a:lnTo>
                  <a:lnTo>
                    <a:pt x="107" y="0"/>
                  </a:lnTo>
                  <a:lnTo>
                    <a:pt x="104" y="0"/>
                  </a:lnTo>
                  <a:lnTo>
                    <a:pt x="98" y="2"/>
                  </a:lnTo>
                  <a:lnTo>
                    <a:pt x="97" y="2"/>
                  </a:lnTo>
                  <a:lnTo>
                    <a:pt x="95" y="2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6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1031" y="3927"/>
              <a:ext cx="88" cy="122"/>
            </a:xfrm>
            <a:custGeom>
              <a:avLst/>
              <a:gdLst>
                <a:gd name="T0" fmla="*/ 52 w 88"/>
                <a:gd name="T1" fmla="*/ 74 h 122"/>
                <a:gd name="T2" fmla="*/ 52 w 88"/>
                <a:gd name="T3" fmla="*/ 74 h 122"/>
                <a:gd name="T4" fmla="*/ 42 w 88"/>
                <a:gd name="T5" fmla="*/ 62 h 122"/>
                <a:gd name="T6" fmla="*/ 54 w 88"/>
                <a:gd name="T7" fmla="*/ 60 h 122"/>
                <a:gd name="T8" fmla="*/ 66 w 88"/>
                <a:gd name="T9" fmla="*/ 54 h 122"/>
                <a:gd name="T10" fmla="*/ 70 w 88"/>
                <a:gd name="T11" fmla="*/ 48 h 122"/>
                <a:gd name="T12" fmla="*/ 73 w 88"/>
                <a:gd name="T13" fmla="*/ 44 h 122"/>
                <a:gd name="T14" fmla="*/ 76 w 88"/>
                <a:gd name="T15" fmla="*/ 36 h 122"/>
                <a:gd name="T16" fmla="*/ 78 w 88"/>
                <a:gd name="T17" fmla="*/ 30 h 122"/>
                <a:gd name="T18" fmla="*/ 76 w 88"/>
                <a:gd name="T19" fmla="*/ 22 h 122"/>
                <a:gd name="T20" fmla="*/ 73 w 88"/>
                <a:gd name="T21" fmla="*/ 16 h 122"/>
                <a:gd name="T22" fmla="*/ 72 w 88"/>
                <a:gd name="T23" fmla="*/ 12 h 122"/>
                <a:gd name="T24" fmla="*/ 67 w 88"/>
                <a:gd name="T25" fmla="*/ 8 h 122"/>
                <a:gd name="T26" fmla="*/ 61 w 88"/>
                <a:gd name="T27" fmla="*/ 4 h 122"/>
                <a:gd name="T28" fmla="*/ 55 w 88"/>
                <a:gd name="T29" fmla="*/ 2 h 122"/>
                <a:gd name="T30" fmla="*/ 40 w 88"/>
                <a:gd name="T31" fmla="*/ 0 h 122"/>
                <a:gd name="T32" fmla="*/ 19 w 88"/>
                <a:gd name="T33" fmla="*/ 0 h 122"/>
                <a:gd name="T34" fmla="*/ 13 w 88"/>
                <a:gd name="T35" fmla="*/ 0 h 122"/>
                <a:gd name="T36" fmla="*/ 0 w 88"/>
                <a:gd name="T37" fmla="*/ 0 h 122"/>
                <a:gd name="T38" fmla="*/ 0 w 88"/>
                <a:gd name="T39" fmla="*/ 2 h 122"/>
                <a:gd name="T40" fmla="*/ 1 w 88"/>
                <a:gd name="T41" fmla="*/ 46 h 122"/>
                <a:gd name="T42" fmla="*/ 1 w 88"/>
                <a:gd name="T43" fmla="*/ 76 h 122"/>
                <a:gd name="T44" fmla="*/ 0 w 88"/>
                <a:gd name="T45" fmla="*/ 120 h 122"/>
                <a:gd name="T46" fmla="*/ 0 w 88"/>
                <a:gd name="T47" fmla="*/ 122 h 122"/>
                <a:gd name="T48" fmla="*/ 1 w 88"/>
                <a:gd name="T49" fmla="*/ 122 h 122"/>
                <a:gd name="T50" fmla="*/ 6 w 88"/>
                <a:gd name="T51" fmla="*/ 122 h 122"/>
                <a:gd name="T52" fmla="*/ 10 w 88"/>
                <a:gd name="T53" fmla="*/ 122 h 122"/>
                <a:gd name="T54" fmla="*/ 13 w 88"/>
                <a:gd name="T55" fmla="*/ 122 h 122"/>
                <a:gd name="T56" fmla="*/ 18 w 88"/>
                <a:gd name="T57" fmla="*/ 122 h 122"/>
                <a:gd name="T58" fmla="*/ 18 w 88"/>
                <a:gd name="T59" fmla="*/ 120 h 122"/>
                <a:gd name="T60" fmla="*/ 18 w 88"/>
                <a:gd name="T61" fmla="*/ 76 h 122"/>
                <a:gd name="T62" fmla="*/ 18 w 88"/>
                <a:gd name="T63" fmla="*/ 64 h 122"/>
                <a:gd name="T64" fmla="*/ 22 w 88"/>
                <a:gd name="T65" fmla="*/ 64 h 122"/>
                <a:gd name="T66" fmla="*/ 34 w 88"/>
                <a:gd name="T67" fmla="*/ 78 h 122"/>
                <a:gd name="T68" fmla="*/ 48 w 88"/>
                <a:gd name="T69" fmla="*/ 94 h 122"/>
                <a:gd name="T70" fmla="*/ 66 w 88"/>
                <a:gd name="T71" fmla="*/ 122 h 122"/>
                <a:gd name="T72" fmla="*/ 67 w 88"/>
                <a:gd name="T73" fmla="*/ 122 h 122"/>
                <a:gd name="T74" fmla="*/ 76 w 88"/>
                <a:gd name="T75" fmla="*/ 122 h 122"/>
                <a:gd name="T76" fmla="*/ 79 w 88"/>
                <a:gd name="T77" fmla="*/ 122 h 122"/>
                <a:gd name="T78" fmla="*/ 88 w 88"/>
                <a:gd name="T79" fmla="*/ 122 h 122"/>
                <a:gd name="T80" fmla="*/ 88 w 88"/>
                <a:gd name="T81" fmla="*/ 120 h 122"/>
                <a:gd name="T82" fmla="*/ 52 w 88"/>
                <a:gd name="T83" fmla="*/ 74 h 122"/>
                <a:gd name="T84" fmla="*/ 18 w 88"/>
                <a:gd name="T85" fmla="*/ 56 h 122"/>
                <a:gd name="T86" fmla="*/ 18 w 88"/>
                <a:gd name="T87" fmla="*/ 56 h 122"/>
                <a:gd name="T88" fmla="*/ 18 w 88"/>
                <a:gd name="T89" fmla="*/ 46 h 122"/>
                <a:gd name="T90" fmla="*/ 18 w 88"/>
                <a:gd name="T91" fmla="*/ 10 h 122"/>
                <a:gd name="T92" fmla="*/ 34 w 88"/>
                <a:gd name="T93" fmla="*/ 10 h 122"/>
                <a:gd name="T94" fmla="*/ 42 w 88"/>
                <a:gd name="T95" fmla="*/ 10 h 122"/>
                <a:gd name="T96" fmla="*/ 49 w 88"/>
                <a:gd name="T97" fmla="*/ 12 h 122"/>
                <a:gd name="T98" fmla="*/ 54 w 88"/>
                <a:gd name="T99" fmla="*/ 16 h 122"/>
                <a:gd name="T100" fmla="*/ 55 w 88"/>
                <a:gd name="T101" fmla="*/ 20 h 122"/>
                <a:gd name="T102" fmla="*/ 58 w 88"/>
                <a:gd name="T103" fmla="*/ 24 h 122"/>
                <a:gd name="T104" fmla="*/ 60 w 88"/>
                <a:gd name="T105" fmla="*/ 30 h 122"/>
                <a:gd name="T106" fmla="*/ 58 w 88"/>
                <a:gd name="T107" fmla="*/ 38 h 122"/>
                <a:gd name="T108" fmla="*/ 55 w 88"/>
                <a:gd name="T109" fmla="*/ 42 h 122"/>
                <a:gd name="T110" fmla="*/ 54 w 88"/>
                <a:gd name="T111" fmla="*/ 46 h 122"/>
                <a:gd name="T112" fmla="*/ 49 w 88"/>
                <a:gd name="T113" fmla="*/ 50 h 122"/>
                <a:gd name="T114" fmla="*/ 40 w 88"/>
                <a:gd name="T115" fmla="*/ 54 h 122"/>
                <a:gd name="T116" fmla="*/ 28 w 88"/>
                <a:gd name="T117" fmla="*/ 56 h 122"/>
                <a:gd name="T118" fmla="*/ 18 w 88"/>
                <a:gd name="T119" fmla="*/ 56 h 1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8"/>
                <a:gd name="T181" fmla="*/ 0 h 122"/>
                <a:gd name="T182" fmla="*/ 88 w 88"/>
                <a:gd name="T183" fmla="*/ 122 h 1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8" h="122">
                  <a:moveTo>
                    <a:pt x="52" y="74"/>
                  </a:moveTo>
                  <a:lnTo>
                    <a:pt x="52" y="74"/>
                  </a:lnTo>
                  <a:lnTo>
                    <a:pt x="42" y="62"/>
                  </a:lnTo>
                  <a:lnTo>
                    <a:pt x="54" y="60"/>
                  </a:lnTo>
                  <a:lnTo>
                    <a:pt x="66" y="54"/>
                  </a:lnTo>
                  <a:lnTo>
                    <a:pt x="70" y="48"/>
                  </a:lnTo>
                  <a:lnTo>
                    <a:pt x="73" y="44"/>
                  </a:lnTo>
                  <a:lnTo>
                    <a:pt x="76" y="36"/>
                  </a:lnTo>
                  <a:lnTo>
                    <a:pt x="78" y="30"/>
                  </a:lnTo>
                  <a:lnTo>
                    <a:pt x="76" y="22"/>
                  </a:lnTo>
                  <a:lnTo>
                    <a:pt x="73" y="16"/>
                  </a:lnTo>
                  <a:lnTo>
                    <a:pt x="72" y="12"/>
                  </a:lnTo>
                  <a:lnTo>
                    <a:pt x="67" y="8"/>
                  </a:lnTo>
                  <a:lnTo>
                    <a:pt x="61" y="4"/>
                  </a:lnTo>
                  <a:lnTo>
                    <a:pt x="55" y="2"/>
                  </a:lnTo>
                  <a:lnTo>
                    <a:pt x="40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46"/>
                  </a:lnTo>
                  <a:lnTo>
                    <a:pt x="1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1" y="122"/>
                  </a:lnTo>
                  <a:lnTo>
                    <a:pt x="6" y="122"/>
                  </a:lnTo>
                  <a:lnTo>
                    <a:pt x="10" y="122"/>
                  </a:lnTo>
                  <a:lnTo>
                    <a:pt x="13" y="122"/>
                  </a:lnTo>
                  <a:lnTo>
                    <a:pt x="18" y="122"/>
                  </a:lnTo>
                  <a:lnTo>
                    <a:pt x="18" y="120"/>
                  </a:lnTo>
                  <a:lnTo>
                    <a:pt x="18" y="76"/>
                  </a:lnTo>
                  <a:lnTo>
                    <a:pt x="18" y="64"/>
                  </a:lnTo>
                  <a:lnTo>
                    <a:pt x="22" y="64"/>
                  </a:lnTo>
                  <a:lnTo>
                    <a:pt x="34" y="78"/>
                  </a:lnTo>
                  <a:lnTo>
                    <a:pt x="48" y="94"/>
                  </a:lnTo>
                  <a:lnTo>
                    <a:pt x="66" y="122"/>
                  </a:lnTo>
                  <a:lnTo>
                    <a:pt x="67" y="122"/>
                  </a:lnTo>
                  <a:lnTo>
                    <a:pt x="76" y="122"/>
                  </a:lnTo>
                  <a:lnTo>
                    <a:pt x="79" y="122"/>
                  </a:lnTo>
                  <a:lnTo>
                    <a:pt x="88" y="122"/>
                  </a:lnTo>
                  <a:lnTo>
                    <a:pt x="88" y="120"/>
                  </a:lnTo>
                  <a:lnTo>
                    <a:pt x="52" y="74"/>
                  </a:lnTo>
                  <a:close/>
                  <a:moveTo>
                    <a:pt x="18" y="56"/>
                  </a:moveTo>
                  <a:lnTo>
                    <a:pt x="18" y="56"/>
                  </a:lnTo>
                  <a:lnTo>
                    <a:pt x="18" y="46"/>
                  </a:lnTo>
                  <a:lnTo>
                    <a:pt x="18" y="10"/>
                  </a:lnTo>
                  <a:lnTo>
                    <a:pt x="34" y="10"/>
                  </a:lnTo>
                  <a:lnTo>
                    <a:pt x="42" y="10"/>
                  </a:lnTo>
                  <a:lnTo>
                    <a:pt x="49" y="12"/>
                  </a:lnTo>
                  <a:lnTo>
                    <a:pt x="54" y="16"/>
                  </a:lnTo>
                  <a:lnTo>
                    <a:pt x="55" y="20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58" y="38"/>
                  </a:lnTo>
                  <a:lnTo>
                    <a:pt x="55" y="42"/>
                  </a:lnTo>
                  <a:lnTo>
                    <a:pt x="54" y="46"/>
                  </a:lnTo>
                  <a:lnTo>
                    <a:pt x="49" y="50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286" y="3927"/>
              <a:ext cx="20" cy="122"/>
            </a:xfrm>
            <a:custGeom>
              <a:avLst/>
              <a:gdLst>
                <a:gd name="T0" fmla="*/ 0 w 20"/>
                <a:gd name="T1" fmla="*/ 2 h 122"/>
                <a:gd name="T2" fmla="*/ 0 w 20"/>
                <a:gd name="T3" fmla="*/ 2 h 122"/>
                <a:gd name="T4" fmla="*/ 2 w 20"/>
                <a:gd name="T5" fmla="*/ 46 h 122"/>
                <a:gd name="T6" fmla="*/ 2 w 20"/>
                <a:gd name="T7" fmla="*/ 76 h 122"/>
                <a:gd name="T8" fmla="*/ 0 w 20"/>
                <a:gd name="T9" fmla="*/ 120 h 122"/>
                <a:gd name="T10" fmla="*/ 0 w 20"/>
                <a:gd name="T11" fmla="*/ 122 h 122"/>
                <a:gd name="T12" fmla="*/ 2 w 20"/>
                <a:gd name="T13" fmla="*/ 122 h 122"/>
                <a:gd name="T14" fmla="*/ 6 w 20"/>
                <a:gd name="T15" fmla="*/ 122 h 122"/>
                <a:gd name="T16" fmla="*/ 10 w 20"/>
                <a:gd name="T17" fmla="*/ 122 h 122"/>
                <a:gd name="T18" fmla="*/ 12 w 20"/>
                <a:gd name="T19" fmla="*/ 122 h 122"/>
                <a:gd name="T20" fmla="*/ 18 w 20"/>
                <a:gd name="T21" fmla="*/ 122 h 122"/>
                <a:gd name="T22" fmla="*/ 18 w 20"/>
                <a:gd name="T23" fmla="*/ 120 h 122"/>
                <a:gd name="T24" fmla="*/ 18 w 20"/>
                <a:gd name="T25" fmla="*/ 76 h 122"/>
                <a:gd name="T26" fmla="*/ 18 w 20"/>
                <a:gd name="T27" fmla="*/ 46 h 122"/>
                <a:gd name="T28" fmla="*/ 18 w 20"/>
                <a:gd name="T29" fmla="*/ 2 h 122"/>
                <a:gd name="T30" fmla="*/ 20 w 20"/>
                <a:gd name="T31" fmla="*/ 0 h 122"/>
                <a:gd name="T32" fmla="*/ 18 w 20"/>
                <a:gd name="T33" fmla="*/ 0 h 122"/>
                <a:gd name="T34" fmla="*/ 12 w 20"/>
                <a:gd name="T35" fmla="*/ 0 h 122"/>
                <a:gd name="T36" fmla="*/ 10 w 20"/>
                <a:gd name="T37" fmla="*/ 0 h 122"/>
                <a:gd name="T38" fmla="*/ 6 w 20"/>
                <a:gd name="T39" fmla="*/ 0 h 122"/>
                <a:gd name="T40" fmla="*/ 2 w 20"/>
                <a:gd name="T41" fmla="*/ 0 h 122"/>
                <a:gd name="T42" fmla="*/ 0 w 20"/>
                <a:gd name="T43" fmla="*/ 0 h 122"/>
                <a:gd name="T44" fmla="*/ 0 w 20"/>
                <a:gd name="T45" fmla="*/ 2 h 1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122"/>
                <a:gd name="T71" fmla="*/ 20 w 20"/>
                <a:gd name="T72" fmla="*/ 122 h 12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122">
                  <a:moveTo>
                    <a:pt x="0" y="2"/>
                  </a:moveTo>
                  <a:lnTo>
                    <a:pt x="0" y="2"/>
                  </a:lnTo>
                  <a:lnTo>
                    <a:pt x="2" y="46"/>
                  </a:lnTo>
                  <a:lnTo>
                    <a:pt x="2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6" y="122"/>
                  </a:lnTo>
                  <a:lnTo>
                    <a:pt x="10" y="122"/>
                  </a:lnTo>
                  <a:lnTo>
                    <a:pt x="12" y="122"/>
                  </a:lnTo>
                  <a:lnTo>
                    <a:pt x="18" y="122"/>
                  </a:lnTo>
                  <a:lnTo>
                    <a:pt x="18" y="120"/>
                  </a:lnTo>
                  <a:lnTo>
                    <a:pt x="18" y="76"/>
                  </a:lnTo>
                  <a:lnTo>
                    <a:pt x="18" y="46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448" y="3925"/>
              <a:ext cx="74" cy="126"/>
            </a:xfrm>
            <a:custGeom>
              <a:avLst/>
              <a:gdLst>
                <a:gd name="T0" fmla="*/ 2 w 74"/>
                <a:gd name="T1" fmla="*/ 34 h 126"/>
                <a:gd name="T2" fmla="*/ 6 w 74"/>
                <a:gd name="T3" fmla="*/ 48 h 126"/>
                <a:gd name="T4" fmla="*/ 12 w 74"/>
                <a:gd name="T5" fmla="*/ 58 h 126"/>
                <a:gd name="T6" fmla="*/ 34 w 74"/>
                <a:gd name="T7" fmla="*/ 68 h 126"/>
                <a:gd name="T8" fmla="*/ 50 w 74"/>
                <a:gd name="T9" fmla="*/ 78 h 126"/>
                <a:gd name="T10" fmla="*/ 58 w 74"/>
                <a:gd name="T11" fmla="*/ 92 h 126"/>
                <a:gd name="T12" fmla="*/ 50 w 74"/>
                <a:gd name="T13" fmla="*/ 110 h 126"/>
                <a:gd name="T14" fmla="*/ 34 w 74"/>
                <a:gd name="T15" fmla="*/ 116 h 126"/>
                <a:gd name="T16" fmla="*/ 16 w 74"/>
                <a:gd name="T17" fmla="*/ 110 h 126"/>
                <a:gd name="T18" fmla="*/ 8 w 74"/>
                <a:gd name="T19" fmla="*/ 100 h 126"/>
                <a:gd name="T20" fmla="*/ 4 w 74"/>
                <a:gd name="T21" fmla="*/ 98 h 126"/>
                <a:gd name="T22" fmla="*/ 0 w 74"/>
                <a:gd name="T23" fmla="*/ 114 h 126"/>
                <a:gd name="T24" fmla="*/ 12 w 74"/>
                <a:gd name="T25" fmla="*/ 122 h 126"/>
                <a:gd name="T26" fmla="*/ 30 w 74"/>
                <a:gd name="T27" fmla="*/ 126 h 126"/>
                <a:gd name="T28" fmla="*/ 48 w 74"/>
                <a:gd name="T29" fmla="*/ 124 h 126"/>
                <a:gd name="T30" fmla="*/ 60 w 74"/>
                <a:gd name="T31" fmla="*/ 114 h 126"/>
                <a:gd name="T32" fmla="*/ 70 w 74"/>
                <a:gd name="T33" fmla="*/ 102 h 126"/>
                <a:gd name="T34" fmla="*/ 74 w 74"/>
                <a:gd name="T35" fmla="*/ 86 h 126"/>
                <a:gd name="T36" fmla="*/ 70 w 74"/>
                <a:gd name="T37" fmla="*/ 72 h 126"/>
                <a:gd name="T38" fmla="*/ 64 w 74"/>
                <a:gd name="T39" fmla="*/ 64 h 126"/>
                <a:gd name="T40" fmla="*/ 44 w 74"/>
                <a:gd name="T41" fmla="*/ 54 h 126"/>
                <a:gd name="T42" fmla="*/ 26 w 74"/>
                <a:gd name="T43" fmla="*/ 44 h 126"/>
                <a:gd name="T44" fmla="*/ 18 w 74"/>
                <a:gd name="T45" fmla="*/ 30 h 126"/>
                <a:gd name="T46" fmla="*/ 24 w 74"/>
                <a:gd name="T47" fmla="*/ 14 h 126"/>
                <a:gd name="T48" fmla="*/ 40 w 74"/>
                <a:gd name="T49" fmla="*/ 8 h 126"/>
                <a:gd name="T50" fmla="*/ 52 w 74"/>
                <a:gd name="T51" fmla="*/ 12 h 126"/>
                <a:gd name="T52" fmla="*/ 60 w 74"/>
                <a:gd name="T53" fmla="*/ 24 h 126"/>
                <a:gd name="T54" fmla="*/ 64 w 74"/>
                <a:gd name="T55" fmla="*/ 26 h 126"/>
                <a:gd name="T56" fmla="*/ 68 w 74"/>
                <a:gd name="T57" fmla="*/ 10 h 126"/>
                <a:gd name="T58" fmla="*/ 62 w 74"/>
                <a:gd name="T59" fmla="*/ 4 h 126"/>
                <a:gd name="T60" fmla="*/ 42 w 74"/>
                <a:gd name="T61" fmla="*/ 0 h 126"/>
                <a:gd name="T62" fmla="*/ 26 w 74"/>
                <a:gd name="T63" fmla="*/ 2 h 126"/>
                <a:gd name="T64" fmla="*/ 14 w 74"/>
                <a:gd name="T65" fmla="*/ 10 h 126"/>
                <a:gd name="T66" fmla="*/ 6 w 74"/>
                <a:gd name="T67" fmla="*/ 20 h 126"/>
                <a:gd name="T68" fmla="*/ 2 w 74"/>
                <a:gd name="T69" fmla="*/ 34 h 1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126"/>
                <a:gd name="T107" fmla="*/ 74 w 74"/>
                <a:gd name="T108" fmla="*/ 126 h 1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126">
                  <a:moveTo>
                    <a:pt x="2" y="34"/>
                  </a:moveTo>
                  <a:lnTo>
                    <a:pt x="2" y="34"/>
                  </a:lnTo>
                  <a:lnTo>
                    <a:pt x="4" y="42"/>
                  </a:lnTo>
                  <a:lnTo>
                    <a:pt x="6" y="48"/>
                  </a:lnTo>
                  <a:lnTo>
                    <a:pt x="8" y="54"/>
                  </a:lnTo>
                  <a:lnTo>
                    <a:pt x="12" y="58"/>
                  </a:lnTo>
                  <a:lnTo>
                    <a:pt x="22" y="64"/>
                  </a:lnTo>
                  <a:lnTo>
                    <a:pt x="34" y="68"/>
                  </a:lnTo>
                  <a:lnTo>
                    <a:pt x="42" y="72"/>
                  </a:lnTo>
                  <a:lnTo>
                    <a:pt x="50" y="78"/>
                  </a:lnTo>
                  <a:lnTo>
                    <a:pt x="56" y="84"/>
                  </a:lnTo>
                  <a:lnTo>
                    <a:pt x="58" y="92"/>
                  </a:lnTo>
                  <a:lnTo>
                    <a:pt x="56" y="102"/>
                  </a:lnTo>
                  <a:lnTo>
                    <a:pt x="50" y="110"/>
                  </a:lnTo>
                  <a:lnTo>
                    <a:pt x="44" y="114"/>
                  </a:lnTo>
                  <a:lnTo>
                    <a:pt x="34" y="116"/>
                  </a:lnTo>
                  <a:lnTo>
                    <a:pt x="24" y="114"/>
                  </a:lnTo>
                  <a:lnTo>
                    <a:pt x="16" y="110"/>
                  </a:lnTo>
                  <a:lnTo>
                    <a:pt x="10" y="104"/>
                  </a:lnTo>
                  <a:lnTo>
                    <a:pt x="8" y="100"/>
                  </a:lnTo>
                  <a:lnTo>
                    <a:pt x="8" y="98"/>
                  </a:lnTo>
                  <a:lnTo>
                    <a:pt x="4" y="98"/>
                  </a:lnTo>
                  <a:lnTo>
                    <a:pt x="2" y="10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2" y="122"/>
                  </a:lnTo>
                  <a:lnTo>
                    <a:pt x="20" y="126"/>
                  </a:lnTo>
                  <a:lnTo>
                    <a:pt x="30" y="126"/>
                  </a:lnTo>
                  <a:lnTo>
                    <a:pt x="38" y="126"/>
                  </a:lnTo>
                  <a:lnTo>
                    <a:pt x="48" y="124"/>
                  </a:lnTo>
                  <a:lnTo>
                    <a:pt x="54" y="120"/>
                  </a:lnTo>
                  <a:lnTo>
                    <a:pt x="60" y="114"/>
                  </a:lnTo>
                  <a:lnTo>
                    <a:pt x="66" y="108"/>
                  </a:lnTo>
                  <a:lnTo>
                    <a:pt x="70" y="102"/>
                  </a:lnTo>
                  <a:lnTo>
                    <a:pt x="72" y="94"/>
                  </a:lnTo>
                  <a:lnTo>
                    <a:pt x="74" y="86"/>
                  </a:lnTo>
                  <a:lnTo>
                    <a:pt x="72" y="78"/>
                  </a:lnTo>
                  <a:lnTo>
                    <a:pt x="70" y="72"/>
                  </a:lnTo>
                  <a:lnTo>
                    <a:pt x="68" y="68"/>
                  </a:lnTo>
                  <a:lnTo>
                    <a:pt x="64" y="64"/>
                  </a:lnTo>
                  <a:lnTo>
                    <a:pt x="54" y="58"/>
                  </a:lnTo>
                  <a:lnTo>
                    <a:pt x="44" y="54"/>
                  </a:lnTo>
                  <a:lnTo>
                    <a:pt x="34" y="50"/>
                  </a:lnTo>
                  <a:lnTo>
                    <a:pt x="26" y="44"/>
                  </a:lnTo>
                  <a:lnTo>
                    <a:pt x="20" y="38"/>
                  </a:lnTo>
                  <a:lnTo>
                    <a:pt x="18" y="30"/>
                  </a:lnTo>
                  <a:lnTo>
                    <a:pt x="20" y="20"/>
                  </a:lnTo>
                  <a:lnTo>
                    <a:pt x="24" y="14"/>
                  </a:lnTo>
                  <a:lnTo>
                    <a:pt x="32" y="10"/>
                  </a:lnTo>
                  <a:lnTo>
                    <a:pt x="40" y="8"/>
                  </a:lnTo>
                  <a:lnTo>
                    <a:pt x="46" y="10"/>
                  </a:lnTo>
                  <a:lnTo>
                    <a:pt x="52" y="12"/>
                  </a:lnTo>
                  <a:lnTo>
                    <a:pt x="56" y="18"/>
                  </a:lnTo>
                  <a:lnTo>
                    <a:pt x="60" y="24"/>
                  </a:lnTo>
                  <a:lnTo>
                    <a:pt x="60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6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544" y="3925"/>
              <a:ext cx="104" cy="126"/>
            </a:xfrm>
            <a:custGeom>
              <a:avLst/>
              <a:gdLst>
                <a:gd name="T0" fmla="*/ 0 w 104"/>
                <a:gd name="T1" fmla="*/ 64 h 126"/>
                <a:gd name="T2" fmla="*/ 0 w 104"/>
                <a:gd name="T3" fmla="*/ 64 h 126"/>
                <a:gd name="T4" fmla="*/ 0 w 104"/>
                <a:gd name="T5" fmla="*/ 76 h 126"/>
                <a:gd name="T6" fmla="*/ 4 w 104"/>
                <a:gd name="T7" fmla="*/ 88 h 126"/>
                <a:gd name="T8" fmla="*/ 10 w 104"/>
                <a:gd name="T9" fmla="*/ 100 h 126"/>
                <a:gd name="T10" fmla="*/ 16 w 104"/>
                <a:gd name="T11" fmla="*/ 108 h 126"/>
                <a:gd name="T12" fmla="*/ 26 w 104"/>
                <a:gd name="T13" fmla="*/ 116 h 126"/>
                <a:gd name="T14" fmla="*/ 36 w 104"/>
                <a:gd name="T15" fmla="*/ 122 h 126"/>
                <a:gd name="T16" fmla="*/ 50 w 104"/>
                <a:gd name="T17" fmla="*/ 124 h 126"/>
                <a:gd name="T18" fmla="*/ 64 w 104"/>
                <a:gd name="T19" fmla="*/ 126 h 126"/>
                <a:gd name="T20" fmla="*/ 76 w 104"/>
                <a:gd name="T21" fmla="*/ 124 h 126"/>
                <a:gd name="T22" fmla="*/ 86 w 104"/>
                <a:gd name="T23" fmla="*/ 122 h 126"/>
                <a:gd name="T24" fmla="*/ 96 w 104"/>
                <a:gd name="T25" fmla="*/ 118 h 126"/>
                <a:gd name="T26" fmla="*/ 100 w 104"/>
                <a:gd name="T27" fmla="*/ 116 h 126"/>
                <a:gd name="T28" fmla="*/ 102 w 104"/>
                <a:gd name="T29" fmla="*/ 104 h 126"/>
                <a:gd name="T30" fmla="*/ 100 w 104"/>
                <a:gd name="T31" fmla="*/ 102 h 126"/>
                <a:gd name="T32" fmla="*/ 100 w 104"/>
                <a:gd name="T33" fmla="*/ 104 h 126"/>
                <a:gd name="T34" fmla="*/ 86 w 104"/>
                <a:gd name="T35" fmla="*/ 112 h 126"/>
                <a:gd name="T36" fmla="*/ 76 w 104"/>
                <a:gd name="T37" fmla="*/ 116 h 126"/>
                <a:gd name="T38" fmla="*/ 66 w 104"/>
                <a:gd name="T39" fmla="*/ 118 h 126"/>
                <a:gd name="T40" fmla="*/ 54 w 104"/>
                <a:gd name="T41" fmla="*/ 116 h 126"/>
                <a:gd name="T42" fmla="*/ 46 w 104"/>
                <a:gd name="T43" fmla="*/ 114 h 126"/>
                <a:gd name="T44" fmla="*/ 38 w 104"/>
                <a:gd name="T45" fmla="*/ 110 h 126"/>
                <a:gd name="T46" fmla="*/ 30 w 104"/>
                <a:gd name="T47" fmla="*/ 104 h 126"/>
                <a:gd name="T48" fmla="*/ 26 w 104"/>
                <a:gd name="T49" fmla="*/ 96 h 126"/>
                <a:gd name="T50" fmla="*/ 22 w 104"/>
                <a:gd name="T51" fmla="*/ 86 h 126"/>
                <a:gd name="T52" fmla="*/ 20 w 104"/>
                <a:gd name="T53" fmla="*/ 76 h 126"/>
                <a:gd name="T54" fmla="*/ 18 w 104"/>
                <a:gd name="T55" fmla="*/ 64 h 126"/>
                <a:gd name="T56" fmla="*/ 20 w 104"/>
                <a:gd name="T57" fmla="*/ 50 h 126"/>
                <a:gd name="T58" fmla="*/ 22 w 104"/>
                <a:gd name="T59" fmla="*/ 40 h 126"/>
                <a:gd name="T60" fmla="*/ 26 w 104"/>
                <a:gd name="T61" fmla="*/ 30 h 126"/>
                <a:gd name="T62" fmla="*/ 30 w 104"/>
                <a:gd name="T63" fmla="*/ 22 h 126"/>
                <a:gd name="T64" fmla="*/ 38 w 104"/>
                <a:gd name="T65" fmla="*/ 16 h 126"/>
                <a:gd name="T66" fmla="*/ 46 w 104"/>
                <a:gd name="T67" fmla="*/ 12 h 126"/>
                <a:gd name="T68" fmla="*/ 54 w 104"/>
                <a:gd name="T69" fmla="*/ 10 h 126"/>
                <a:gd name="T70" fmla="*/ 66 w 104"/>
                <a:gd name="T71" fmla="*/ 8 h 126"/>
                <a:gd name="T72" fmla="*/ 76 w 104"/>
                <a:gd name="T73" fmla="*/ 10 h 126"/>
                <a:gd name="T74" fmla="*/ 86 w 104"/>
                <a:gd name="T75" fmla="*/ 14 h 126"/>
                <a:gd name="T76" fmla="*/ 94 w 104"/>
                <a:gd name="T77" fmla="*/ 20 h 126"/>
                <a:gd name="T78" fmla="*/ 96 w 104"/>
                <a:gd name="T79" fmla="*/ 24 h 126"/>
                <a:gd name="T80" fmla="*/ 98 w 104"/>
                <a:gd name="T81" fmla="*/ 24 h 126"/>
                <a:gd name="T82" fmla="*/ 100 w 104"/>
                <a:gd name="T83" fmla="*/ 24 h 126"/>
                <a:gd name="T84" fmla="*/ 102 w 104"/>
                <a:gd name="T85" fmla="*/ 18 h 126"/>
                <a:gd name="T86" fmla="*/ 104 w 104"/>
                <a:gd name="T87" fmla="*/ 10 h 126"/>
                <a:gd name="T88" fmla="*/ 104 w 104"/>
                <a:gd name="T89" fmla="*/ 8 h 126"/>
                <a:gd name="T90" fmla="*/ 102 w 104"/>
                <a:gd name="T91" fmla="*/ 8 h 126"/>
                <a:gd name="T92" fmla="*/ 88 w 104"/>
                <a:gd name="T93" fmla="*/ 4 h 126"/>
                <a:gd name="T94" fmla="*/ 78 w 104"/>
                <a:gd name="T95" fmla="*/ 0 h 126"/>
                <a:gd name="T96" fmla="*/ 66 w 104"/>
                <a:gd name="T97" fmla="*/ 0 h 126"/>
                <a:gd name="T98" fmla="*/ 50 w 104"/>
                <a:gd name="T99" fmla="*/ 2 h 126"/>
                <a:gd name="T100" fmla="*/ 38 w 104"/>
                <a:gd name="T101" fmla="*/ 4 h 126"/>
                <a:gd name="T102" fmla="*/ 26 w 104"/>
                <a:gd name="T103" fmla="*/ 10 h 126"/>
                <a:gd name="T104" fmla="*/ 18 w 104"/>
                <a:gd name="T105" fmla="*/ 18 h 126"/>
                <a:gd name="T106" fmla="*/ 10 w 104"/>
                <a:gd name="T107" fmla="*/ 26 h 126"/>
                <a:gd name="T108" fmla="*/ 4 w 104"/>
                <a:gd name="T109" fmla="*/ 38 h 126"/>
                <a:gd name="T110" fmla="*/ 0 w 104"/>
                <a:gd name="T111" fmla="*/ 50 h 126"/>
                <a:gd name="T112" fmla="*/ 0 w 104"/>
                <a:gd name="T113" fmla="*/ 64 h 1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4"/>
                <a:gd name="T172" fmla="*/ 0 h 126"/>
                <a:gd name="T173" fmla="*/ 104 w 104"/>
                <a:gd name="T174" fmla="*/ 126 h 1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4" h="126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08"/>
                  </a:lnTo>
                  <a:lnTo>
                    <a:pt x="26" y="116"/>
                  </a:lnTo>
                  <a:lnTo>
                    <a:pt x="36" y="122"/>
                  </a:lnTo>
                  <a:lnTo>
                    <a:pt x="50" y="124"/>
                  </a:lnTo>
                  <a:lnTo>
                    <a:pt x="64" y="126"/>
                  </a:lnTo>
                  <a:lnTo>
                    <a:pt x="76" y="124"/>
                  </a:lnTo>
                  <a:lnTo>
                    <a:pt x="86" y="122"/>
                  </a:lnTo>
                  <a:lnTo>
                    <a:pt x="96" y="118"/>
                  </a:lnTo>
                  <a:lnTo>
                    <a:pt x="100" y="116"/>
                  </a:lnTo>
                  <a:lnTo>
                    <a:pt x="102" y="104"/>
                  </a:lnTo>
                  <a:lnTo>
                    <a:pt x="100" y="102"/>
                  </a:lnTo>
                  <a:lnTo>
                    <a:pt x="100" y="104"/>
                  </a:lnTo>
                  <a:lnTo>
                    <a:pt x="86" y="112"/>
                  </a:lnTo>
                  <a:lnTo>
                    <a:pt x="76" y="116"/>
                  </a:lnTo>
                  <a:lnTo>
                    <a:pt x="66" y="118"/>
                  </a:lnTo>
                  <a:lnTo>
                    <a:pt x="54" y="116"/>
                  </a:lnTo>
                  <a:lnTo>
                    <a:pt x="46" y="114"/>
                  </a:lnTo>
                  <a:lnTo>
                    <a:pt x="38" y="110"/>
                  </a:lnTo>
                  <a:lnTo>
                    <a:pt x="30" y="104"/>
                  </a:lnTo>
                  <a:lnTo>
                    <a:pt x="26" y="96"/>
                  </a:lnTo>
                  <a:lnTo>
                    <a:pt x="22" y="86"/>
                  </a:lnTo>
                  <a:lnTo>
                    <a:pt x="20" y="76"/>
                  </a:lnTo>
                  <a:lnTo>
                    <a:pt x="18" y="64"/>
                  </a:lnTo>
                  <a:lnTo>
                    <a:pt x="20" y="50"/>
                  </a:lnTo>
                  <a:lnTo>
                    <a:pt x="22" y="40"/>
                  </a:lnTo>
                  <a:lnTo>
                    <a:pt x="26" y="30"/>
                  </a:lnTo>
                  <a:lnTo>
                    <a:pt x="30" y="22"/>
                  </a:lnTo>
                  <a:lnTo>
                    <a:pt x="38" y="16"/>
                  </a:lnTo>
                  <a:lnTo>
                    <a:pt x="46" y="12"/>
                  </a:lnTo>
                  <a:lnTo>
                    <a:pt x="54" y="10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6" y="14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8" y="24"/>
                  </a:lnTo>
                  <a:lnTo>
                    <a:pt x="100" y="24"/>
                  </a:lnTo>
                  <a:lnTo>
                    <a:pt x="102" y="18"/>
                  </a:lnTo>
                  <a:lnTo>
                    <a:pt x="104" y="10"/>
                  </a:lnTo>
                  <a:lnTo>
                    <a:pt x="104" y="8"/>
                  </a:lnTo>
                  <a:lnTo>
                    <a:pt x="102" y="8"/>
                  </a:lnTo>
                  <a:lnTo>
                    <a:pt x="88" y="4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6" y="10"/>
                  </a:lnTo>
                  <a:lnTo>
                    <a:pt x="18" y="18"/>
                  </a:lnTo>
                  <a:lnTo>
                    <a:pt x="10" y="26"/>
                  </a:lnTo>
                  <a:lnTo>
                    <a:pt x="4" y="38"/>
                  </a:lnTo>
                  <a:lnTo>
                    <a:pt x="0" y="5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5" name="Freeform 80"/>
            <p:cNvSpPr>
              <a:spLocks noEditPoints="1"/>
            </p:cNvSpPr>
            <p:nvPr/>
          </p:nvSpPr>
          <p:spPr bwMode="auto">
            <a:xfrm>
              <a:off x="346" y="3927"/>
              <a:ext cx="88" cy="122"/>
            </a:xfrm>
            <a:custGeom>
              <a:avLst/>
              <a:gdLst>
                <a:gd name="T0" fmla="*/ 52 w 88"/>
                <a:gd name="T1" fmla="*/ 74 h 122"/>
                <a:gd name="T2" fmla="*/ 52 w 88"/>
                <a:gd name="T3" fmla="*/ 74 h 122"/>
                <a:gd name="T4" fmla="*/ 42 w 88"/>
                <a:gd name="T5" fmla="*/ 62 h 122"/>
                <a:gd name="T6" fmla="*/ 54 w 88"/>
                <a:gd name="T7" fmla="*/ 58 h 122"/>
                <a:gd name="T8" fmla="*/ 66 w 88"/>
                <a:gd name="T9" fmla="*/ 52 h 122"/>
                <a:gd name="T10" fmla="*/ 70 w 88"/>
                <a:gd name="T11" fmla="*/ 48 h 122"/>
                <a:gd name="T12" fmla="*/ 74 w 88"/>
                <a:gd name="T13" fmla="*/ 42 h 122"/>
                <a:gd name="T14" fmla="*/ 76 w 88"/>
                <a:gd name="T15" fmla="*/ 36 h 122"/>
                <a:gd name="T16" fmla="*/ 78 w 88"/>
                <a:gd name="T17" fmla="*/ 28 h 122"/>
                <a:gd name="T18" fmla="*/ 76 w 88"/>
                <a:gd name="T19" fmla="*/ 22 h 122"/>
                <a:gd name="T20" fmla="*/ 74 w 88"/>
                <a:gd name="T21" fmla="*/ 16 h 122"/>
                <a:gd name="T22" fmla="*/ 72 w 88"/>
                <a:gd name="T23" fmla="*/ 12 h 122"/>
                <a:gd name="T24" fmla="*/ 68 w 88"/>
                <a:gd name="T25" fmla="*/ 8 h 122"/>
                <a:gd name="T26" fmla="*/ 62 w 88"/>
                <a:gd name="T27" fmla="*/ 4 h 122"/>
                <a:gd name="T28" fmla="*/ 56 w 88"/>
                <a:gd name="T29" fmla="*/ 2 h 122"/>
                <a:gd name="T30" fmla="*/ 40 w 88"/>
                <a:gd name="T31" fmla="*/ 0 h 122"/>
                <a:gd name="T32" fmla="*/ 20 w 88"/>
                <a:gd name="T33" fmla="*/ 0 h 122"/>
                <a:gd name="T34" fmla="*/ 14 w 88"/>
                <a:gd name="T35" fmla="*/ 0 h 122"/>
                <a:gd name="T36" fmla="*/ 0 w 88"/>
                <a:gd name="T37" fmla="*/ 0 h 122"/>
                <a:gd name="T38" fmla="*/ 0 w 88"/>
                <a:gd name="T39" fmla="*/ 2 h 122"/>
                <a:gd name="T40" fmla="*/ 0 w 88"/>
                <a:gd name="T41" fmla="*/ 46 h 122"/>
                <a:gd name="T42" fmla="*/ 0 w 88"/>
                <a:gd name="T43" fmla="*/ 76 h 122"/>
                <a:gd name="T44" fmla="*/ 0 w 88"/>
                <a:gd name="T45" fmla="*/ 120 h 122"/>
                <a:gd name="T46" fmla="*/ 0 w 88"/>
                <a:gd name="T47" fmla="*/ 122 h 122"/>
                <a:gd name="T48" fmla="*/ 6 w 88"/>
                <a:gd name="T49" fmla="*/ 122 h 122"/>
                <a:gd name="T50" fmla="*/ 10 w 88"/>
                <a:gd name="T51" fmla="*/ 122 h 122"/>
                <a:gd name="T52" fmla="*/ 14 w 88"/>
                <a:gd name="T53" fmla="*/ 122 h 122"/>
                <a:gd name="T54" fmla="*/ 18 w 88"/>
                <a:gd name="T55" fmla="*/ 122 h 122"/>
                <a:gd name="T56" fmla="*/ 18 w 88"/>
                <a:gd name="T57" fmla="*/ 120 h 122"/>
                <a:gd name="T58" fmla="*/ 18 w 88"/>
                <a:gd name="T59" fmla="*/ 76 h 122"/>
                <a:gd name="T60" fmla="*/ 18 w 88"/>
                <a:gd name="T61" fmla="*/ 64 h 122"/>
                <a:gd name="T62" fmla="*/ 22 w 88"/>
                <a:gd name="T63" fmla="*/ 64 h 122"/>
                <a:gd name="T64" fmla="*/ 34 w 88"/>
                <a:gd name="T65" fmla="*/ 78 h 122"/>
                <a:gd name="T66" fmla="*/ 48 w 88"/>
                <a:gd name="T67" fmla="*/ 94 h 122"/>
                <a:gd name="T68" fmla="*/ 66 w 88"/>
                <a:gd name="T69" fmla="*/ 120 h 122"/>
                <a:gd name="T70" fmla="*/ 66 w 88"/>
                <a:gd name="T71" fmla="*/ 122 h 122"/>
                <a:gd name="T72" fmla="*/ 68 w 88"/>
                <a:gd name="T73" fmla="*/ 122 h 122"/>
                <a:gd name="T74" fmla="*/ 76 w 88"/>
                <a:gd name="T75" fmla="*/ 120 h 122"/>
                <a:gd name="T76" fmla="*/ 80 w 88"/>
                <a:gd name="T77" fmla="*/ 120 h 122"/>
                <a:gd name="T78" fmla="*/ 88 w 88"/>
                <a:gd name="T79" fmla="*/ 122 h 122"/>
                <a:gd name="T80" fmla="*/ 88 w 88"/>
                <a:gd name="T81" fmla="*/ 120 h 122"/>
                <a:gd name="T82" fmla="*/ 52 w 88"/>
                <a:gd name="T83" fmla="*/ 74 h 122"/>
                <a:gd name="T84" fmla="*/ 18 w 88"/>
                <a:gd name="T85" fmla="*/ 54 h 122"/>
                <a:gd name="T86" fmla="*/ 18 w 88"/>
                <a:gd name="T87" fmla="*/ 54 h 122"/>
                <a:gd name="T88" fmla="*/ 18 w 88"/>
                <a:gd name="T89" fmla="*/ 46 h 122"/>
                <a:gd name="T90" fmla="*/ 18 w 88"/>
                <a:gd name="T91" fmla="*/ 10 h 122"/>
                <a:gd name="T92" fmla="*/ 34 w 88"/>
                <a:gd name="T93" fmla="*/ 8 h 122"/>
                <a:gd name="T94" fmla="*/ 42 w 88"/>
                <a:gd name="T95" fmla="*/ 10 h 122"/>
                <a:gd name="T96" fmla="*/ 50 w 88"/>
                <a:gd name="T97" fmla="*/ 12 h 122"/>
                <a:gd name="T98" fmla="*/ 54 w 88"/>
                <a:gd name="T99" fmla="*/ 14 h 122"/>
                <a:gd name="T100" fmla="*/ 56 w 88"/>
                <a:gd name="T101" fmla="*/ 18 h 122"/>
                <a:gd name="T102" fmla="*/ 58 w 88"/>
                <a:gd name="T103" fmla="*/ 24 h 122"/>
                <a:gd name="T104" fmla="*/ 60 w 88"/>
                <a:gd name="T105" fmla="*/ 30 h 122"/>
                <a:gd name="T106" fmla="*/ 58 w 88"/>
                <a:gd name="T107" fmla="*/ 36 h 122"/>
                <a:gd name="T108" fmla="*/ 56 w 88"/>
                <a:gd name="T109" fmla="*/ 42 h 122"/>
                <a:gd name="T110" fmla="*/ 54 w 88"/>
                <a:gd name="T111" fmla="*/ 46 h 122"/>
                <a:gd name="T112" fmla="*/ 50 w 88"/>
                <a:gd name="T113" fmla="*/ 50 h 122"/>
                <a:gd name="T114" fmla="*/ 40 w 88"/>
                <a:gd name="T115" fmla="*/ 54 h 122"/>
                <a:gd name="T116" fmla="*/ 28 w 88"/>
                <a:gd name="T117" fmla="*/ 56 h 122"/>
                <a:gd name="T118" fmla="*/ 18 w 88"/>
                <a:gd name="T119" fmla="*/ 54 h 1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8"/>
                <a:gd name="T181" fmla="*/ 0 h 122"/>
                <a:gd name="T182" fmla="*/ 88 w 88"/>
                <a:gd name="T183" fmla="*/ 122 h 1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8" h="122">
                  <a:moveTo>
                    <a:pt x="52" y="74"/>
                  </a:moveTo>
                  <a:lnTo>
                    <a:pt x="52" y="74"/>
                  </a:lnTo>
                  <a:lnTo>
                    <a:pt x="42" y="62"/>
                  </a:lnTo>
                  <a:lnTo>
                    <a:pt x="54" y="58"/>
                  </a:lnTo>
                  <a:lnTo>
                    <a:pt x="66" y="52"/>
                  </a:lnTo>
                  <a:lnTo>
                    <a:pt x="70" y="48"/>
                  </a:lnTo>
                  <a:lnTo>
                    <a:pt x="74" y="42"/>
                  </a:lnTo>
                  <a:lnTo>
                    <a:pt x="76" y="36"/>
                  </a:lnTo>
                  <a:lnTo>
                    <a:pt x="78" y="28"/>
                  </a:lnTo>
                  <a:lnTo>
                    <a:pt x="76" y="22"/>
                  </a:lnTo>
                  <a:lnTo>
                    <a:pt x="74" y="16"/>
                  </a:lnTo>
                  <a:lnTo>
                    <a:pt x="72" y="12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56" y="2"/>
                  </a:lnTo>
                  <a:lnTo>
                    <a:pt x="40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6"/>
                  </a:lnTo>
                  <a:lnTo>
                    <a:pt x="0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6" y="122"/>
                  </a:lnTo>
                  <a:lnTo>
                    <a:pt x="10" y="122"/>
                  </a:lnTo>
                  <a:lnTo>
                    <a:pt x="14" y="122"/>
                  </a:lnTo>
                  <a:lnTo>
                    <a:pt x="18" y="122"/>
                  </a:lnTo>
                  <a:lnTo>
                    <a:pt x="18" y="120"/>
                  </a:lnTo>
                  <a:lnTo>
                    <a:pt x="18" y="76"/>
                  </a:lnTo>
                  <a:lnTo>
                    <a:pt x="18" y="64"/>
                  </a:lnTo>
                  <a:lnTo>
                    <a:pt x="22" y="64"/>
                  </a:lnTo>
                  <a:lnTo>
                    <a:pt x="34" y="78"/>
                  </a:lnTo>
                  <a:lnTo>
                    <a:pt x="48" y="94"/>
                  </a:lnTo>
                  <a:lnTo>
                    <a:pt x="66" y="120"/>
                  </a:lnTo>
                  <a:lnTo>
                    <a:pt x="66" y="122"/>
                  </a:lnTo>
                  <a:lnTo>
                    <a:pt x="68" y="122"/>
                  </a:lnTo>
                  <a:lnTo>
                    <a:pt x="76" y="120"/>
                  </a:lnTo>
                  <a:lnTo>
                    <a:pt x="80" y="120"/>
                  </a:lnTo>
                  <a:lnTo>
                    <a:pt x="88" y="122"/>
                  </a:lnTo>
                  <a:lnTo>
                    <a:pt x="88" y="120"/>
                  </a:lnTo>
                  <a:lnTo>
                    <a:pt x="52" y="74"/>
                  </a:lnTo>
                  <a:close/>
                  <a:moveTo>
                    <a:pt x="18" y="54"/>
                  </a:moveTo>
                  <a:lnTo>
                    <a:pt x="18" y="54"/>
                  </a:lnTo>
                  <a:lnTo>
                    <a:pt x="18" y="46"/>
                  </a:lnTo>
                  <a:lnTo>
                    <a:pt x="18" y="10"/>
                  </a:lnTo>
                  <a:lnTo>
                    <a:pt x="34" y="8"/>
                  </a:lnTo>
                  <a:lnTo>
                    <a:pt x="42" y="10"/>
                  </a:lnTo>
                  <a:lnTo>
                    <a:pt x="50" y="12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500" y="3475"/>
              <a:ext cx="292" cy="214"/>
            </a:xfrm>
            <a:custGeom>
              <a:avLst/>
              <a:gdLst>
                <a:gd name="T0" fmla="*/ 12 w 292"/>
                <a:gd name="T1" fmla="*/ 150 h 214"/>
                <a:gd name="T2" fmla="*/ 42 w 292"/>
                <a:gd name="T3" fmla="*/ 200 h 214"/>
                <a:gd name="T4" fmla="*/ 72 w 292"/>
                <a:gd name="T5" fmla="*/ 214 h 214"/>
                <a:gd name="T6" fmla="*/ 86 w 292"/>
                <a:gd name="T7" fmla="*/ 196 h 214"/>
                <a:gd name="T8" fmla="*/ 66 w 292"/>
                <a:gd name="T9" fmla="*/ 160 h 214"/>
                <a:gd name="T10" fmla="*/ 86 w 292"/>
                <a:gd name="T11" fmla="*/ 146 h 214"/>
                <a:gd name="T12" fmla="*/ 108 w 292"/>
                <a:gd name="T13" fmla="*/ 160 h 214"/>
                <a:gd name="T14" fmla="*/ 106 w 292"/>
                <a:gd name="T15" fmla="*/ 194 h 214"/>
                <a:gd name="T16" fmla="*/ 120 w 292"/>
                <a:gd name="T17" fmla="*/ 208 h 214"/>
                <a:gd name="T18" fmla="*/ 188 w 292"/>
                <a:gd name="T19" fmla="*/ 156 h 214"/>
                <a:gd name="T20" fmla="*/ 265 w 292"/>
                <a:gd name="T21" fmla="*/ 66 h 214"/>
                <a:gd name="T22" fmla="*/ 286 w 292"/>
                <a:gd name="T23" fmla="*/ 18 h 214"/>
                <a:gd name="T24" fmla="*/ 290 w 292"/>
                <a:gd name="T25" fmla="*/ 0 h 214"/>
                <a:gd name="T26" fmla="*/ 278 w 292"/>
                <a:gd name="T27" fmla="*/ 12 h 214"/>
                <a:gd name="T28" fmla="*/ 268 w 292"/>
                <a:gd name="T29" fmla="*/ 24 h 214"/>
                <a:gd name="T30" fmla="*/ 262 w 292"/>
                <a:gd name="T31" fmla="*/ 24 h 214"/>
                <a:gd name="T32" fmla="*/ 253 w 292"/>
                <a:gd name="T33" fmla="*/ 36 h 214"/>
                <a:gd name="T34" fmla="*/ 242 w 292"/>
                <a:gd name="T35" fmla="*/ 46 h 214"/>
                <a:gd name="T36" fmla="*/ 230 w 292"/>
                <a:gd name="T37" fmla="*/ 38 h 214"/>
                <a:gd name="T38" fmla="*/ 226 w 292"/>
                <a:gd name="T39" fmla="*/ 32 h 214"/>
                <a:gd name="T40" fmla="*/ 223 w 292"/>
                <a:gd name="T41" fmla="*/ 42 h 214"/>
                <a:gd name="T42" fmla="*/ 217 w 292"/>
                <a:gd name="T43" fmla="*/ 54 h 214"/>
                <a:gd name="T44" fmla="*/ 212 w 292"/>
                <a:gd name="T45" fmla="*/ 70 h 214"/>
                <a:gd name="T46" fmla="*/ 202 w 292"/>
                <a:gd name="T47" fmla="*/ 76 h 214"/>
                <a:gd name="T48" fmla="*/ 196 w 292"/>
                <a:gd name="T49" fmla="*/ 94 h 214"/>
                <a:gd name="T50" fmla="*/ 184 w 292"/>
                <a:gd name="T51" fmla="*/ 84 h 214"/>
                <a:gd name="T52" fmla="*/ 176 w 292"/>
                <a:gd name="T53" fmla="*/ 80 h 214"/>
                <a:gd name="T54" fmla="*/ 172 w 292"/>
                <a:gd name="T55" fmla="*/ 82 h 214"/>
                <a:gd name="T56" fmla="*/ 160 w 292"/>
                <a:gd name="T57" fmla="*/ 64 h 214"/>
                <a:gd name="T58" fmla="*/ 156 w 292"/>
                <a:gd name="T59" fmla="*/ 64 h 214"/>
                <a:gd name="T60" fmla="*/ 142 w 292"/>
                <a:gd name="T61" fmla="*/ 52 h 214"/>
                <a:gd name="T62" fmla="*/ 142 w 292"/>
                <a:gd name="T63" fmla="*/ 68 h 214"/>
                <a:gd name="T64" fmla="*/ 144 w 292"/>
                <a:gd name="T65" fmla="*/ 86 h 214"/>
                <a:gd name="T66" fmla="*/ 138 w 292"/>
                <a:gd name="T67" fmla="*/ 88 h 214"/>
                <a:gd name="T68" fmla="*/ 142 w 292"/>
                <a:gd name="T69" fmla="*/ 110 h 214"/>
                <a:gd name="T70" fmla="*/ 142 w 292"/>
                <a:gd name="T71" fmla="*/ 120 h 214"/>
                <a:gd name="T72" fmla="*/ 142 w 292"/>
                <a:gd name="T73" fmla="*/ 142 h 214"/>
                <a:gd name="T74" fmla="*/ 148 w 292"/>
                <a:gd name="T75" fmla="*/ 166 h 214"/>
                <a:gd name="T76" fmla="*/ 142 w 292"/>
                <a:gd name="T77" fmla="*/ 186 h 214"/>
                <a:gd name="T78" fmla="*/ 136 w 292"/>
                <a:gd name="T79" fmla="*/ 184 h 214"/>
                <a:gd name="T80" fmla="*/ 116 w 292"/>
                <a:gd name="T81" fmla="*/ 144 h 214"/>
                <a:gd name="T82" fmla="*/ 112 w 292"/>
                <a:gd name="T83" fmla="*/ 132 h 214"/>
                <a:gd name="T84" fmla="*/ 110 w 292"/>
                <a:gd name="T85" fmla="*/ 114 h 214"/>
                <a:gd name="T86" fmla="*/ 106 w 292"/>
                <a:gd name="T87" fmla="*/ 108 h 214"/>
                <a:gd name="T88" fmla="*/ 92 w 292"/>
                <a:gd name="T89" fmla="*/ 104 h 214"/>
                <a:gd name="T90" fmla="*/ 78 w 292"/>
                <a:gd name="T91" fmla="*/ 112 h 214"/>
                <a:gd name="T92" fmla="*/ 70 w 292"/>
                <a:gd name="T93" fmla="*/ 102 h 214"/>
                <a:gd name="T94" fmla="*/ 62 w 292"/>
                <a:gd name="T95" fmla="*/ 92 h 214"/>
                <a:gd name="T96" fmla="*/ 58 w 292"/>
                <a:gd name="T97" fmla="*/ 90 h 214"/>
                <a:gd name="T98" fmla="*/ 50 w 292"/>
                <a:gd name="T99" fmla="*/ 78 h 214"/>
                <a:gd name="T100" fmla="*/ 42 w 292"/>
                <a:gd name="T101" fmla="*/ 78 h 214"/>
                <a:gd name="T102" fmla="*/ 34 w 292"/>
                <a:gd name="T103" fmla="*/ 74 h 214"/>
                <a:gd name="T104" fmla="*/ 22 w 292"/>
                <a:gd name="T105" fmla="*/ 66 h 214"/>
                <a:gd name="T106" fmla="*/ 10 w 292"/>
                <a:gd name="T107" fmla="*/ 56 h 214"/>
                <a:gd name="T108" fmla="*/ 8 w 292"/>
                <a:gd name="T109" fmla="*/ 68 h 214"/>
                <a:gd name="T110" fmla="*/ 8 w 292"/>
                <a:gd name="T111" fmla="*/ 76 h 214"/>
                <a:gd name="T112" fmla="*/ 6 w 292"/>
                <a:gd name="T113" fmla="*/ 84 h 214"/>
                <a:gd name="T114" fmla="*/ 6 w 292"/>
                <a:gd name="T115" fmla="*/ 94 h 214"/>
                <a:gd name="T116" fmla="*/ 12 w 292"/>
                <a:gd name="T117" fmla="*/ 116 h 214"/>
                <a:gd name="T118" fmla="*/ 2 w 292"/>
                <a:gd name="T119" fmla="*/ 122 h 214"/>
                <a:gd name="T120" fmla="*/ 4 w 292"/>
                <a:gd name="T121" fmla="*/ 134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2"/>
                <a:gd name="T184" fmla="*/ 0 h 214"/>
                <a:gd name="T185" fmla="*/ 292 w 292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2" h="214">
                  <a:moveTo>
                    <a:pt x="4" y="134"/>
                  </a:moveTo>
                  <a:lnTo>
                    <a:pt x="10" y="142"/>
                  </a:lnTo>
                  <a:lnTo>
                    <a:pt x="10" y="144"/>
                  </a:lnTo>
                  <a:lnTo>
                    <a:pt x="12" y="150"/>
                  </a:lnTo>
                  <a:lnTo>
                    <a:pt x="14" y="156"/>
                  </a:lnTo>
                  <a:lnTo>
                    <a:pt x="24" y="174"/>
                  </a:lnTo>
                  <a:lnTo>
                    <a:pt x="34" y="192"/>
                  </a:lnTo>
                  <a:lnTo>
                    <a:pt x="42" y="200"/>
                  </a:lnTo>
                  <a:lnTo>
                    <a:pt x="48" y="206"/>
                  </a:lnTo>
                  <a:lnTo>
                    <a:pt x="56" y="210"/>
                  </a:lnTo>
                  <a:lnTo>
                    <a:pt x="66" y="212"/>
                  </a:lnTo>
                  <a:lnTo>
                    <a:pt x="72" y="214"/>
                  </a:lnTo>
                  <a:lnTo>
                    <a:pt x="78" y="212"/>
                  </a:lnTo>
                  <a:lnTo>
                    <a:pt x="82" y="208"/>
                  </a:lnTo>
                  <a:lnTo>
                    <a:pt x="84" y="204"/>
                  </a:lnTo>
                  <a:lnTo>
                    <a:pt x="86" y="196"/>
                  </a:lnTo>
                  <a:lnTo>
                    <a:pt x="84" y="190"/>
                  </a:lnTo>
                  <a:lnTo>
                    <a:pt x="76" y="178"/>
                  </a:lnTo>
                  <a:lnTo>
                    <a:pt x="68" y="166"/>
                  </a:lnTo>
                  <a:lnTo>
                    <a:pt x="66" y="160"/>
                  </a:lnTo>
                  <a:lnTo>
                    <a:pt x="68" y="152"/>
                  </a:lnTo>
                  <a:lnTo>
                    <a:pt x="72" y="150"/>
                  </a:lnTo>
                  <a:lnTo>
                    <a:pt x="78" y="148"/>
                  </a:lnTo>
                  <a:lnTo>
                    <a:pt x="86" y="146"/>
                  </a:lnTo>
                  <a:lnTo>
                    <a:pt x="100" y="146"/>
                  </a:lnTo>
                  <a:lnTo>
                    <a:pt x="102" y="146"/>
                  </a:lnTo>
                  <a:lnTo>
                    <a:pt x="104" y="150"/>
                  </a:lnTo>
                  <a:lnTo>
                    <a:pt x="108" y="160"/>
                  </a:lnTo>
                  <a:lnTo>
                    <a:pt x="110" y="172"/>
                  </a:lnTo>
                  <a:lnTo>
                    <a:pt x="112" y="180"/>
                  </a:lnTo>
                  <a:lnTo>
                    <a:pt x="110" y="188"/>
                  </a:lnTo>
                  <a:lnTo>
                    <a:pt x="106" y="194"/>
                  </a:lnTo>
                  <a:lnTo>
                    <a:pt x="106" y="200"/>
                  </a:lnTo>
                  <a:lnTo>
                    <a:pt x="106" y="206"/>
                  </a:lnTo>
                  <a:lnTo>
                    <a:pt x="112" y="208"/>
                  </a:lnTo>
                  <a:lnTo>
                    <a:pt x="120" y="208"/>
                  </a:lnTo>
                  <a:lnTo>
                    <a:pt x="128" y="204"/>
                  </a:lnTo>
                  <a:lnTo>
                    <a:pt x="146" y="192"/>
                  </a:lnTo>
                  <a:lnTo>
                    <a:pt x="164" y="176"/>
                  </a:lnTo>
                  <a:lnTo>
                    <a:pt x="188" y="156"/>
                  </a:lnTo>
                  <a:lnTo>
                    <a:pt x="214" y="130"/>
                  </a:lnTo>
                  <a:lnTo>
                    <a:pt x="241" y="100"/>
                  </a:lnTo>
                  <a:lnTo>
                    <a:pt x="253" y="82"/>
                  </a:lnTo>
                  <a:lnTo>
                    <a:pt x="265" y="66"/>
                  </a:lnTo>
                  <a:lnTo>
                    <a:pt x="274" y="46"/>
                  </a:lnTo>
                  <a:lnTo>
                    <a:pt x="284" y="28"/>
                  </a:lnTo>
                  <a:lnTo>
                    <a:pt x="284" y="24"/>
                  </a:lnTo>
                  <a:lnTo>
                    <a:pt x="286" y="18"/>
                  </a:lnTo>
                  <a:lnTo>
                    <a:pt x="289" y="12"/>
                  </a:lnTo>
                  <a:lnTo>
                    <a:pt x="289" y="6"/>
                  </a:lnTo>
                  <a:lnTo>
                    <a:pt x="292" y="0"/>
                  </a:lnTo>
                  <a:lnTo>
                    <a:pt x="290" y="0"/>
                  </a:lnTo>
                  <a:lnTo>
                    <a:pt x="286" y="4"/>
                  </a:lnTo>
                  <a:lnTo>
                    <a:pt x="280" y="10"/>
                  </a:lnTo>
                  <a:lnTo>
                    <a:pt x="278" y="10"/>
                  </a:lnTo>
                  <a:lnTo>
                    <a:pt x="278" y="12"/>
                  </a:lnTo>
                  <a:lnTo>
                    <a:pt x="278" y="14"/>
                  </a:lnTo>
                  <a:lnTo>
                    <a:pt x="274" y="18"/>
                  </a:lnTo>
                  <a:lnTo>
                    <a:pt x="271" y="20"/>
                  </a:lnTo>
                  <a:lnTo>
                    <a:pt x="268" y="24"/>
                  </a:lnTo>
                  <a:lnTo>
                    <a:pt x="268" y="26"/>
                  </a:lnTo>
                  <a:lnTo>
                    <a:pt x="266" y="26"/>
                  </a:lnTo>
                  <a:lnTo>
                    <a:pt x="265" y="26"/>
                  </a:lnTo>
                  <a:lnTo>
                    <a:pt x="262" y="24"/>
                  </a:lnTo>
                  <a:lnTo>
                    <a:pt x="262" y="22"/>
                  </a:lnTo>
                  <a:lnTo>
                    <a:pt x="260" y="24"/>
                  </a:lnTo>
                  <a:lnTo>
                    <a:pt x="256" y="30"/>
                  </a:lnTo>
                  <a:lnTo>
                    <a:pt x="253" y="36"/>
                  </a:lnTo>
                  <a:lnTo>
                    <a:pt x="248" y="42"/>
                  </a:lnTo>
                  <a:lnTo>
                    <a:pt x="247" y="44"/>
                  </a:lnTo>
                  <a:lnTo>
                    <a:pt x="244" y="46"/>
                  </a:lnTo>
                  <a:lnTo>
                    <a:pt x="242" y="46"/>
                  </a:lnTo>
                  <a:lnTo>
                    <a:pt x="241" y="46"/>
                  </a:lnTo>
                  <a:lnTo>
                    <a:pt x="238" y="44"/>
                  </a:lnTo>
                  <a:lnTo>
                    <a:pt x="235" y="42"/>
                  </a:lnTo>
                  <a:lnTo>
                    <a:pt x="230" y="38"/>
                  </a:lnTo>
                  <a:lnTo>
                    <a:pt x="229" y="34"/>
                  </a:lnTo>
                  <a:lnTo>
                    <a:pt x="229" y="32"/>
                  </a:lnTo>
                  <a:lnTo>
                    <a:pt x="229" y="30"/>
                  </a:lnTo>
                  <a:lnTo>
                    <a:pt x="226" y="32"/>
                  </a:lnTo>
                  <a:lnTo>
                    <a:pt x="226" y="34"/>
                  </a:lnTo>
                  <a:lnTo>
                    <a:pt x="224" y="36"/>
                  </a:lnTo>
                  <a:lnTo>
                    <a:pt x="223" y="38"/>
                  </a:lnTo>
                  <a:lnTo>
                    <a:pt x="223" y="42"/>
                  </a:lnTo>
                  <a:lnTo>
                    <a:pt x="220" y="44"/>
                  </a:lnTo>
                  <a:lnTo>
                    <a:pt x="220" y="46"/>
                  </a:lnTo>
                  <a:lnTo>
                    <a:pt x="218" y="48"/>
                  </a:lnTo>
                  <a:lnTo>
                    <a:pt x="217" y="54"/>
                  </a:lnTo>
                  <a:lnTo>
                    <a:pt x="214" y="62"/>
                  </a:lnTo>
                  <a:lnTo>
                    <a:pt x="212" y="66"/>
                  </a:lnTo>
                  <a:lnTo>
                    <a:pt x="212" y="68"/>
                  </a:lnTo>
                  <a:lnTo>
                    <a:pt x="212" y="70"/>
                  </a:lnTo>
                  <a:lnTo>
                    <a:pt x="210" y="68"/>
                  </a:lnTo>
                  <a:lnTo>
                    <a:pt x="208" y="66"/>
                  </a:lnTo>
                  <a:lnTo>
                    <a:pt x="204" y="70"/>
                  </a:lnTo>
                  <a:lnTo>
                    <a:pt x="202" y="76"/>
                  </a:lnTo>
                  <a:lnTo>
                    <a:pt x="202" y="82"/>
                  </a:lnTo>
                  <a:lnTo>
                    <a:pt x="200" y="90"/>
                  </a:lnTo>
                  <a:lnTo>
                    <a:pt x="198" y="92"/>
                  </a:lnTo>
                  <a:lnTo>
                    <a:pt x="196" y="94"/>
                  </a:lnTo>
                  <a:lnTo>
                    <a:pt x="194" y="94"/>
                  </a:lnTo>
                  <a:lnTo>
                    <a:pt x="192" y="94"/>
                  </a:lnTo>
                  <a:lnTo>
                    <a:pt x="188" y="90"/>
                  </a:lnTo>
                  <a:lnTo>
                    <a:pt x="184" y="84"/>
                  </a:lnTo>
                  <a:lnTo>
                    <a:pt x="182" y="82"/>
                  </a:lnTo>
                  <a:lnTo>
                    <a:pt x="180" y="80"/>
                  </a:lnTo>
                  <a:lnTo>
                    <a:pt x="178" y="80"/>
                  </a:lnTo>
                  <a:lnTo>
                    <a:pt x="176" y="80"/>
                  </a:lnTo>
                  <a:lnTo>
                    <a:pt x="176" y="82"/>
                  </a:lnTo>
                  <a:lnTo>
                    <a:pt x="174" y="84"/>
                  </a:lnTo>
                  <a:lnTo>
                    <a:pt x="174" y="82"/>
                  </a:lnTo>
                  <a:lnTo>
                    <a:pt x="172" y="82"/>
                  </a:lnTo>
                  <a:lnTo>
                    <a:pt x="172" y="80"/>
                  </a:lnTo>
                  <a:lnTo>
                    <a:pt x="170" y="78"/>
                  </a:lnTo>
                  <a:lnTo>
                    <a:pt x="166" y="72"/>
                  </a:lnTo>
                  <a:lnTo>
                    <a:pt x="160" y="64"/>
                  </a:lnTo>
                  <a:lnTo>
                    <a:pt x="160" y="66"/>
                  </a:lnTo>
                  <a:lnTo>
                    <a:pt x="160" y="68"/>
                  </a:lnTo>
                  <a:lnTo>
                    <a:pt x="158" y="68"/>
                  </a:lnTo>
                  <a:lnTo>
                    <a:pt x="156" y="64"/>
                  </a:lnTo>
                  <a:lnTo>
                    <a:pt x="150" y="58"/>
                  </a:lnTo>
                  <a:lnTo>
                    <a:pt x="146" y="54"/>
                  </a:lnTo>
                  <a:lnTo>
                    <a:pt x="144" y="52"/>
                  </a:lnTo>
                  <a:lnTo>
                    <a:pt x="142" y="52"/>
                  </a:lnTo>
                  <a:lnTo>
                    <a:pt x="142" y="54"/>
                  </a:lnTo>
                  <a:lnTo>
                    <a:pt x="142" y="60"/>
                  </a:lnTo>
                  <a:lnTo>
                    <a:pt x="142" y="66"/>
                  </a:lnTo>
                  <a:lnTo>
                    <a:pt x="142" y="68"/>
                  </a:lnTo>
                  <a:lnTo>
                    <a:pt x="142" y="70"/>
                  </a:lnTo>
                  <a:lnTo>
                    <a:pt x="142" y="72"/>
                  </a:lnTo>
                  <a:lnTo>
                    <a:pt x="142" y="78"/>
                  </a:lnTo>
                  <a:lnTo>
                    <a:pt x="144" y="86"/>
                  </a:lnTo>
                  <a:lnTo>
                    <a:pt x="142" y="86"/>
                  </a:lnTo>
                  <a:lnTo>
                    <a:pt x="140" y="86"/>
                  </a:lnTo>
                  <a:lnTo>
                    <a:pt x="138" y="86"/>
                  </a:lnTo>
                  <a:lnTo>
                    <a:pt x="138" y="88"/>
                  </a:lnTo>
                  <a:lnTo>
                    <a:pt x="138" y="90"/>
                  </a:lnTo>
                  <a:lnTo>
                    <a:pt x="138" y="94"/>
                  </a:lnTo>
                  <a:lnTo>
                    <a:pt x="140" y="100"/>
                  </a:lnTo>
                  <a:lnTo>
                    <a:pt x="142" y="110"/>
                  </a:lnTo>
                  <a:lnTo>
                    <a:pt x="144" y="114"/>
                  </a:lnTo>
                  <a:lnTo>
                    <a:pt x="144" y="116"/>
                  </a:lnTo>
                  <a:lnTo>
                    <a:pt x="144" y="118"/>
                  </a:lnTo>
                  <a:lnTo>
                    <a:pt x="142" y="120"/>
                  </a:lnTo>
                  <a:lnTo>
                    <a:pt x="138" y="118"/>
                  </a:lnTo>
                  <a:lnTo>
                    <a:pt x="138" y="130"/>
                  </a:lnTo>
                  <a:lnTo>
                    <a:pt x="140" y="138"/>
                  </a:lnTo>
                  <a:lnTo>
                    <a:pt x="142" y="142"/>
                  </a:lnTo>
                  <a:lnTo>
                    <a:pt x="144" y="144"/>
                  </a:lnTo>
                  <a:lnTo>
                    <a:pt x="146" y="152"/>
                  </a:lnTo>
                  <a:lnTo>
                    <a:pt x="148" y="160"/>
                  </a:lnTo>
                  <a:lnTo>
                    <a:pt x="148" y="166"/>
                  </a:lnTo>
                  <a:lnTo>
                    <a:pt x="148" y="172"/>
                  </a:lnTo>
                  <a:lnTo>
                    <a:pt x="144" y="180"/>
                  </a:lnTo>
                  <a:lnTo>
                    <a:pt x="142" y="184"/>
                  </a:lnTo>
                  <a:lnTo>
                    <a:pt x="142" y="186"/>
                  </a:lnTo>
                  <a:lnTo>
                    <a:pt x="142" y="188"/>
                  </a:lnTo>
                  <a:lnTo>
                    <a:pt x="142" y="190"/>
                  </a:lnTo>
                  <a:lnTo>
                    <a:pt x="140" y="190"/>
                  </a:lnTo>
                  <a:lnTo>
                    <a:pt x="136" y="184"/>
                  </a:lnTo>
                  <a:lnTo>
                    <a:pt x="134" y="182"/>
                  </a:lnTo>
                  <a:lnTo>
                    <a:pt x="130" y="176"/>
                  </a:lnTo>
                  <a:lnTo>
                    <a:pt x="124" y="164"/>
                  </a:lnTo>
                  <a:lnTo>
                    <a:pt x="116" y="144"/>
                  </a:lnTo>
                  <a:lnTo>
                    <a:pt x="116" y="140"/>
                  </a:lnTo>
                  <a:lnTo>
                    <a:pt x="114" y="130"/>
                  </a:lnTo>
                  <a:lnTo>
                    <a:pt x="114" y="132"/>
                  </a:lnTo>
                  <a:lnTo>
                    <a:pt x="112" y="132"/>
                  </a:lnTo>
                  <a:lnTo>
                    <a:pt x="112" y="130"/>
                  </a:lnTo>
                  <a:lnTo>
                    <a:pt x="110" y="124"/>
                  </a:lnTo>
                  <a:lnTo>
                    <a:pt x="112" y="118"/>
                  </a:lnTo>
                  <a:lnTo>
                    <a:pt x="110" y="114"/>
                  </a:lnTo>
                  <a:lnTo>
                    <a:pt x="110" y="112"/>
                  </a:lnTo>
                  <a:lnTo>
                    <a:pt x="110" y="114"/>
                  </a:lnTo>
                  <a:lnTo>
                    <a:pt x="108" y="114"/>
                  </a:lnTo>
                  <a:lnTo>
                    <a:pt x="106" y="108"/>
                  </a:lnTo>
                  <a:lnTo>
                    <a:pt x="104" y="104"/>
                  </a:lnTo>
                  <a:lnTo>
                    <a:pt x="100" y="100"/>
                  </a:lnTo>
                  <a:lnTo>
                    <a:pt x="96" y="98"/>
                  </a:lnTo>
                  <a:lnTo>
                    <a:pt x="92" y="104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0" y="114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2" y="104"/>
                  </a:lnTo>
                  <a:lnTo>
                    <a:pt x="72" y="102"/>
                  </a:lnTo>
                  <a:lnTo>
                    <a:pt x="70" y="102"/>
                  </a:lnTo>
                  <a:lnTo>
                    <a:pt x="68" y="98"/>
                  </a:lnTo>
                  <a:lnTo>
                    <a:pt x="66" y="94"/>
                  </a:lnTo>
                  <a:lnTo>
                    <a:pt x="62" y="90"/>
                  </a:lnTo>
                  <a:lnTo>
                    <a:pt x="62" y="92"/>
                  </a:lnTo>
                  <a:lnTo>
                    <a:pt x="60" y="94"/>
                  </a:lnTo>
                  <a:lnTo>
                    <a:pt x="60" y="92"/>
                  </a:lnTo>
                  <a:lnTo>
                    <a:pt x="58" y="92"/>
                  </a:lnTo>
                  <a:lnTo>
                    <a:pt x="58" y="90"/>
                  </a:lnTo>
                  <a:lnTo>
                    <a:pt x="56" y="88"/>
                  </a:lnTo>
                  <a:lnTo>
                    <a:pt x="56" y="86"/>
                  </a:lnTo>
                  <a:lnTo>
                    <a:pt x="52" y="82"/>
                  </a:lnTo>
                  <a:lnTo>
                    <a:pt x="50" y="78"/>
                  </a:lnTo>
                  <a:lnTo>
                    <a:pt x="48" y="76"/>
                  </a:lnTo>
                  <a:lnTo>
                    <a:pt x="44" y="74"/>
                  </a:lnTo>
                  <a:lnTo>
                    <a:pt x="44" y="76"/>
                  </a:lnTo>
                  <a:lnTo>
                    <a:pt x="42" y="78"/>
                  </a:lnTo>
                  <a:lnTo>
                    <a:pt x="40" y="80"/>
                  </a:lnTo>
                  <a:lnTo>
                    <a:pt x="38" y="80"/>
                  </a:lnTo>
                  <a:lnTo>
                    <a:pt x="36" y="78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24" y="64"/>
                  </a:lnTo>
                  <a:lnTo>
                    <a:pt x="24" y="66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20" y="68"/>
                  </a:lnTo>
                  <a:lnTo>
                    <a:pt x="18" y="64"/>
                  </a:lnTo>
                  <a:lnTo>
                    <a:pt x="10" y="56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6" y="62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6" y="70"/>
                  </a:lnTo>
                  <a:lnTo>
                    <a:pt x="6" y="72"/>
                  </a:lnTo>
                  <a:lnTo>
                    <a:pt x="8" y="76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4"/>
                  </a:lnTo>
                  <a:lnTo>
                    <a:pt x="6" y="82"/>
                  </a:lnTo>
                  <a:lnTo>
                    <a:pt x="6" y="84"/>
                  </a:lnTo>
                  <a:lnTo>
                    <a:pt x="6" y="86"/>
                  </a:lnTo>
                  <a:lnTo>
                    <a:pt x="6" y="94"/>
                  </a:lnTo>
                  <a:lnTo>
                    <a:pt x="8" y="106"/>
                  </a:lnTo>
                  <a:lnTo>
                    <a:pt x="10" y="112"/>
                  </a:lnTo>
                  <a:lnTo>
                    <a:pt x="10" y="114"/>
                  </a:lnTo>
                  <a:lnTo>
                    <a:pt x="12" y="116"/>
                  </a:lnTo>
                  <a:lnTo>
                    <a:pt x="12" y="118"/>
                  </a:lnTo>
                  <a:lnTo>
                    <a:pt x="6" y="120"/>
                  </a:lnTo>
                  <a:lnTo>
                    <a:pt x="4" y="122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0" y="120"/>
                  </a:lnTo>
                  <a:lnTo>
                    <a:pt x="2" y="126"/>
                  </a:lnTo>
                  <a:lnTo>
                    <a:pt x="4" y="13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690" y="3507"/>
              <a:ext cx="166" cy="188"/>
            </a:xfrm>
            <a:custGeom>
              <a:avLst/>
              <a:gdLst>
                <a:gd name="T0" fmla="*/ 94 w 166"/>
                <a:gd name="T1" fmla="*/ 28 h 188"/>
                <a:gd name="T2" fmla="*/ 94 w 166"/>
                <a:gd name="T3" fmla="*/ 20 h 188"/>
                <a:gd name="T4" fmla="*/ 99 w 166"/>
                <a:gd name="T5" fmla="*/ 0 h 188"/>
                <a:gd name="T6" fmla="*/ 87 w 166"/>
                <a:gd name="T7" fmla="*/ 24 h 188"/>
                <a:gd name="T8" fmla="*/ 63 w 166"/>
                <a:gd name="T9" fmla="*/ 68 h 188"/>
                <a:gd name="T10" fmla="*/ 20 w 166"/>
                <a:gd name="T11" fmla="*/ 124 h 188"/>
                <a:gd name="T12" fmla="*/ 8 w 166"/>
                <a:gd name="T13" fmla="*/ 158 h 188"/>
                <a:gd name="T14" fmla="*/ 27 w 166"/>
                <a:gd name="T15" fmla="*/ 182 h 188"/>
                <a:gd name="T16" fmla="*/ 40 w 166"/>
                <a:gd name="T17" fmla="*/ 188 h 188"/>
                <a:gd name="T18" fmla="*/ 51 w 166"/>
                <a:gd name="T19" fmla="*/ 188 h 188"/>
                <a:gd name="T20" fmla="*/ 57 w 166"/>
                <a:gd name="T21" fmla="*/ 180 h 188"/>
                <a:gd name="T22" fmla="*/ 57 w 166"/>
                <a:gd name="T23" fmla="*/ 160 h 188"/>
                <a:gd name="T24" fmla="*/ 57 w 166"/>
                <a:gd name="T25" fmla="*/ 142 h 188"/>
                <a:gd name="T26" fmla="*/ 60 w 166"/>
                <a:gd name="T27" fmla="*/ 138 h 188"/>
                <a:gd name="T28" fmla="*/ 72 w 166"/>
                <a:gd name="T29" fmla="*/ 136 h 188"/>
                <a:gd name="T30" fmla="*/ 81 w 166"/>
                <a:gd name="T31" fmla="*/ 140 h 188"/>
                <a:gd name="T32" fmla="*/ 82 w 166"/>
                <a:gd name="T33" fmla="*/ 148 h 188"/>
                <a:gd name="T34" fmla="*/ 75 w 166"/>
                <a:gd name="T35" fmla="*/ 164 h 188"/>
                <a:gd name="T36" fmla="*/ 70 w 166"/>
                <a:gd name="T37" fmla="*/ 176 h 188"/>
                <a:gd name="T38" fmla="*/ 75 w 166"/>
                <a:gd name="T39" fmla="*/ 176 h 188"/>
                <a:gd name="T40" fmla="*/ 88 w 166"/>
                <a:gd name="T41" fmla="*/ 170 h 188"/>
                <a:gd name="T42" fmla="*/ 100 w 166"/>
                <a:gd name="T43" fmla="*/ 158 h 188"/>
                <a:gd name="T44" fmla="*/ 96 w 166"/>
                <a:gd name="T45" fmla="*/ 154 h 188"/>
                <a:gd name="T46" fmla="*/ 111 w 166"/>
                <a:gd name="T47" fmla="*/ 148 h 188"/>
                <a:gd name="T48" fmla="*/ 129 w 166"/>
                <a:gd name="T49" fmla="*/ 138 h 188"/>
                <a:gd name="T50" fmla="*/ 135 w 166"/>
                <a:gd name="T51" fmla="*/ 132 h 188"/>
                <a:gd name="T52" fmla="*/ 130 w 166"/>
                <a:gd name="T53" fmla="*/ 128 h 188"/>
                <a:gd name="T54" fmla="*/ 132 w 166"/>
                <a:gd name="T55" fmla="*/ 126 h 188"/>
                <a:gd name="T56" fmla="*/ 138 w 166"/>
                <a:gd name="T57" fmla="*/ 122 h 188"/>
                <a:gd name="T58" fmla="*/ 144 w 166"/>
                <a:gd name="T59" fmla="*/ 118 h 188"/>
                <a:gd name="T60" fmla="*/ 153 w 166"/>
                <a:gd name="T61" fmla="*/ 114 h 188"/>
                <a:gd name="T62" fmla="*/ 150 w 166"/>
                <a:gd name="T63" fmla="*/ 110 h 188"/>
                <a:gd name="T64" fmla="*/ 153 w 166"/>
                <a:gd name="T65" fmla="*/ 108 h 188"/>
                <a:gd name="T66" fmla="*/ 160 w 166"/>
                <a:gd name="T67" fmla="*/ 102 h 188"/>
                <a:gd name="T68" fmla="*/ 166 w 166"/>
                <a:gd name="T69" fmla="*/ 96 h 188"/>
                <a:gd name="T70" fmla="*/ 165 w 166"/>
                <a:gd name="T71" fmla="*/ 94 h 188"/>
                <a:gd name="T72" fmla="*/ 154 w 166"/>
                <a:gd name="T73" fmla="*/ 96 h 188"/>
                <a:gd name="T74" fmla="*/ 138 w 166"/>
                <a:gd name="T75" fmla="*/ 96 h 188"/>
                <a:gd name="T76" fmla="*/ 130 w 166"/>
                <a:gd name="T77" fmla="*/ 98 h 188"/>
                <a:gd name="T78" fmla="*/ 126 w 166"/>
                <a:gd name="T79" fmla="*/ 98 h 188"/>
                <a:gd name="T80" fmla="*/ 126 w 166"/>
                <a:gd name="T81" fmla="*/ 94 h 188"/>
                <a:gd name="T82" fmla="*/ 123 w 166"/>
                <a:gd name="T83" fmla="*/ 92 h 188"/>
                <a:gd name="T84" fmla="*/ 108 w 166"/>
                <a:gd name="T85" fmla="*/ 94 h 188"/>
                <a:gd name="T86" fmla="*/ 99 w 166"/>
                <a:gd name="T87" fmla="*/ 92 h 188"/>
                <a:gd name="T88" fmla="*/ 96 w 166"/>
                <a:gd name="T89" fmla="*/ 90 h 188"/>
                <a:gd name="T90" fmla="*/ 102 w 166"/>
                <a:gd name="T91" fmla="*/ 76 h 188"/>
                <a:gd name="T92" fmla="*/ 106 w 166"/>
                <a:gd name="T93" fmla="*/ 70 h 188"/>
                <a:gd name="T94" fmla="*/ 106 w 166"/>
                <a:gd name="T95" fmla="*/ 64 h 188"/>
                <a:gd name="T96" fmla="*/ 102 w 166"/>
                <a:gd name="T97" fmla="*/ 64 h 188"/>
                <a:gd name="T98" fmla="*/ 102 w 166"/>
                <a:gd name="T99" fmla="*/ 60 h 188"/>
                <a:gd name="T100" fmla="*/ 106 w 166"/>
                <a:gd name="T101" fmla="*/ 52 h 188"/>
                <a:gd name="T102" fmla="*/ 111 w 166"/>
                <a:gd name="T103" fmla="*/ 46 h 188"/>
                <a:gd name="T104" fmla="*/ 108 w 166"/>
                <a:gd name="T105" fmla="*/ 42 h 188"/>
                <a:gd name="T106" fmla="*/ 112 w 166"/>
                <a:gd name="T107" fmla="*/ 36 h 188"/>
                <a:gd name="T108" fmla="*/ 114 w 166"/>
                <a:gd name="T109" fmla="*/ 28 h 188"/>
                <a:gd name="T110" fmla="*/ 106 w 166"/>
                <a:gd name="T111" fmla="*/ 30 h 1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6"/>
                <a:gd name="T169" fmla="*/ 0 h 188"/>
                <a:gd name="T170" fmla="*/ 166 w 166"/>
                <a:gd name="T171" fmla="*/ 188 h 1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6" h="188">
                  <a:moveTo>
                    <a:pt x="94" y="28"/>
                  </a:moveTo>
                  <a:lnTo>
                    <a:pt x="94" y="28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6" y="14"/>
                  </a:lnTo>
                  <a:lnTo>
                    <a:pt x="99" y="0"/>
                  </a:lnTo>
                  <a:lnTo>
                    <a:pt x="94" y="2"/>
                  </a:lnTo>
                  <a:lnTo>
                    <a:pt x="87" y="24"/>
                  </a:lnTo>
                  <a:lnTo>
                    <a:pt x="75" y="46"/>
                  </a:lnTo>
                  <a:lnTo>
                    <a:pt x="63" y="68"/>
                  </a:lnTo>
                  <a:lnTo>
                    <a:pt x="48" y="88"/>
                  </a:lnTo>
                  <a:lnTo>
                    <a:pt x="20" y="124"/>
                  </a:lnTo>
                  <a:lnTo>
                    <a:pt x="0" y="146"/>
                  </a:lnTo>
                  <a:lnTo>
                    <a:pt x="8" y="158"/>
                  </a:lnTo>
                  <a:lnTo>
                    <a:pt x="18" y="174"/>
                  </a:lnTo>
                  <a:lnTo>
                    <a:pt x="27" y="182"/>
                  </a:lnTo>
                  <a:lnTo>
                    <a:pt x="33" y="186"/>
                  </a:lnTo>
                  <a:lnTo>
                    <a:pt x="40" y="188"/>
                  </a:lnTo>
                  <a:lnTo>
                    <a:pt x="45" y="188"/>
                  </a:lnTo>
                  <a:lnTo>
                    <a:pt x="51" y="188"/>
                  </a:lnTo>
                  <a:lnTo>
                    <a:pt x="54" y="184"/>
                  </a:lnTo>
                  <a:lnTo>
                    <a:pt x="57" y="180"/>
                  </a:lnTo>
                  <a:lnTo>
                    <a:pt x="57" y="174"/>
                  </a:lnTo>
                  <a:lnTo>
                    <a:pt x="57" y="160"/>
                  </a:lnTo>
                  <a:lnTo>
                    <a:pt x="54" y="148"/>
                  </a:lnTo>
                  <a:lnTo>
                    <a:pt x="57" y="142"/>
                  </a:lnTo>
                  <a:lnTo>
                    <a:pt x="58" y="140"/>
                  </a:lnTo>
                  <a:lnTo>
                    <a:pt x="60" y="138"/>
                  </a:lnTo>
                  <a:lnTo>
                    <a:pt x="64" y="136"/>
                  </a:lnTo>
                  <a:lnTo>
                    <a:pt x="72" y="136"/>
                  </a:lnTo>
                  <a:lnTo>
                    <a:pt x="78" y="138"/>
                  </a:lnTo>
                  <a:lnTo>
                    <a:pt x="81" y="140"/>
                  </a:lnTo>
                  <a:lnTo>
                    <a:pt x="82" y="144"/>
                  </a:lnTo>
                  <a:lnTo>
                    <a:pt x="82" y="148"/>
                  </a:lnTo>
                  <a:lnTo>
                    <a:pt x="81" y="154"/>
                  </a:lnTo>
                  <a:lnTo>
                    <a:pt x="75" y="164"/>
                  </a:lnTo>
                  <a:lnTo>
                    <a:pt x="72" y="170"/>
                  </a:lnTo>
                  <a:lnTo>
                    <a:pt x="70" y="176"/>
                  </a:lnTo>
                  <a:lnTo>
                    <a:pt x="70" y="178"/>
                  </a:lnTo>
                  <a:lnTo>
                    <a:pt x="75" y="176"/>
                  </a:lnTo>
                  <a:lnTo>
                    <a:pt x="78" y="174"/>
                  </a:lnTo>
                  <a:lnTo>
                    <a:pt x="88" y="170"/>
                  </a:lnTo>
                  <a:lnTo>
                    <a:pt x="94" y="164"/>
                  </a:lnTo>
                  <a:lnTo>
                    <a:pt x="100" y="158"/>
                  </a:lnTo>
                  <a:lnTo>
                    <a:pt x="96" y="156"/>
                  </a:lnTo>
                  <a:lnTo>
                    <a:pt x="96" y="154"/>
                  </a:lnTo>
                  <a:lnTo>
                    <a:pt x="105" y="150"/>
                  </a:lnTo>
                  <a:lnTo>
                    <a:pt x="111" y="148"/>
                  </a:lnTo>
                  <a:lnTo>
                    <a:pt x="124" y="140"/>
                  </a:lnTo>
                  <a:lnTo>
                    <a:pt x="129" y="138"/>
                  </a:lnTo>
                  <a:lnTo>
                    <a:pt x="132" y="134"/>
                  </a:lnTo>
                  <a:lnTo>
                    <a:pt x="135" y="132"/>
                  </a:lnTo>
                  <a:lnTo>
                    <a:pt x="132" y="130"/>
                  </a:lnTo>
                  <a:lnTo>
                    <a:pt x="130" y="128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6" y="124"/>
                  </a:lnTo>
                  <a:lnTo>
                    <a:pt x="138" y="122"/>
                  </a:lnTo>
                  <a:lnTo>
                    <a:pt x="141" y="122"/>
                  </a:lnTo>
                  <a:lnTo>
                    <a:pt x="144" y="118"/>
                  </a:lnTo>
                  <a:lnTo>
                    <a:pt x="150" y="116"/>
                  </a:lnTo>
                  <a:lnTo>
                    <a:pt x="153" y="114"/>
                  </a:lnTo>
                  <a:lnTo>
                    <a:pt x="150" y="112"/>
                  </a:lnTo>
                  <a:lnTo>
                    <a:pt x="150" y="110"/>
                  </a:lnTo>
                  <a:lnTo>
                    <a:pt x="153" y="110"/>
                  </a:lnTo>
                  <a:lnTo>
                    <a:pt x="153" y="108"/>
                  </a:lnTo>
                  <a:lnTo>
                    <a:pt x="154" y="108"/>
                  </a:lnTo>
                  <a:lnTo>
                    <a:pt x="160" y="102"/>
                  </a:lnTo>
                  <a:lnTo>
                    <a:pt x="165" y="98"/>
                  </a:lnTo>
                  <a:lnTo>
                    <a:pt x="166" y="96"/>
                  </a:lnTo>
                  <a:lnTo>
                    <a:pt x="166" y="94"/>
                  </a:lnTo>
                  <a:lnTo>
                    <a:pt x="165" y="94"/>
                  </a:lnTo>
                  <a:lnTo>
                    <a:pt x="160" y="96"/>
                  </a:lnTo>
                  <a:lnTo>
                    <a:pt x="154" y="96"/>
                  </a:lnTo>
                  <a:lnTo>
                    <a:pt x="148" y="96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30" y="98"/>
                  </a:lnTo>
                  <a:lnTo>
                    <a:pt x="129" y="98"/>
                  </a:lnTo>
                  <a:lnTo>
                    <a:pt x="126" y="98"/>
                  </a:lnTo>
                  <a:lnTo>
                    <a:pt x="126" y="96"/>
                  </a:lnTo>
                  <a:lnTo>
                    <a:pt x="126" y="94"/>
                  </a:lnTo>
                  <a:lnTo>
                    <a:pt x="126" y="92"/>
                  </a:lnTo>
                  <a:lnTo>
                    <a:pt x="123" y="92"/>
                  </a:lnTo>
                  <a:lnTo>
                    <a:pt x="112" y="94"/>
                  </a:lnTo>
                  <a:lnTo>
                    <a:pt x="108" y="94"/>
                  </a:lnTo>
                  <a:lnTo>
                    <a:pt x="105" y="94"/>
                  </a:lnTo>
                  <a:lnTo>
                    <a:pt x="99" y="92"/>
                  </a:lnTo>
                  <a:lnTo>
                    <a:pt x="96" y="92"/>
                  </a:lnTo>
                  <a:lnTo>
                    <a:pt x="96" y="90"/>
                  </a:lnTo>
                  <a:lnTo>
                    <a:pt x="99" y="84"/>
                  </a:lnTo>
                  <a:lnTo>
                    <a:pt x="102" y="76"/>
                  </a:lnTo>
                  <a:lnTo>
                    <a:pt x="105" y="74"/>
                  </a:lnTo>
                  <a:lnTo>
                    <a:pt x="106" y="70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5" y="64"/>
                  </a:lnTo>
                  <a:lnTo>
                    <a:pt x="102" y="64"/>
                  </a:lnTo>
                  <a:lnTo>
                    <a:pt x="100" y="64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6" y="52"/>
                  </a:lnTo>
                  <a:lnTo>
                    <a:pt x="108" y="48"/>
                  </a:lnTo>
                  <a:lnTo>
                    <a:pt x="111" y="46"/>
                  </a:lnTo>
                  <a:lnTo>
                    <a:pt x="108" y="44"/>
                  </a:lnTo>
                  <a:lnTo>
                    <a:pt x="108" y="42"/>
                  </a:lnTo>
                  <a:lnTo>
                    <a:pt x="108" y="40"/>
                  </a:lnTo>
                  <a:lnTo>
                    <a:pt x="112" y="36"/>
                  </a:lnTo>
                  <a:lnTo>
                    <a:pt x="114" y="32"/>
                  </a:lnTo>
                  <a:lnTo>
                    <a:pt x="114" y="28"/>
                  </a:lnTo>
                  <a:lnTo>
                    <a:pt x="111" y="30"/>
                  </a:lnTo>
                  <a:lnTo>
                    <a:pt x="106" y="30"/>
                  </a:lnTo>
                  <a:lnTo>
                    <a:pt x="94" y="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777" y="3691"/>
              <a:ext cx="123" cy="68"/>
            </a:xfrm>
            <a:custGeom>
              <a:avLst/>
              <a:gdLst>
                <a:gd name="T0" fmla="*/ 67 w 123"/>
                <a:gd name="T1" fmla="*/ 26 h 68"/>
                <a:gd name="T2" fmla="*/ 63 w 123"/>
                <a:gd name="T3" fmla="*/ 26 h 68"/>
                <a:gd name="T4" fmla="*/ 61 w 123"/>
                <a:gd name="T5" fmla="*/ 24 h 68"/>
                <a:gd name="T6" fmla="*/ 61 w 123"/>
                <a:gd name="T7" fmla="*/ 20 h 68"/>
                <a:gd name="T8" fmla="*/ 61 w 123"/>
                <a:gd name="T9" fmla="*/ 16 h 68"/>
                <a:gd name="T10" fmla="*/ 61 w 123"/>
                <a:gd name="T11" fmla="*/ 8 h 68"/>
                <a:gd name="T12" fmla="*/ 63 w 123"/>
                <a:gd name="T13" fmla="*/ 2 h 68"/>
                <a:gd name="T14" fmla="*/ 66 w 123"/>
                <a:gd name="T15" fmla="*/ 0 h 68"/>
                <a:gd name="T16" fmla="*/ 33 w 123"/>
                <a:gd name="T17" fmla="*/ 6 h 68"/>
                <a:gd name="T18" fmla="*/ 12 w 123"/>
                <a:gd name="T19" fmla="*/ 14 h 68"/>
                <a:gd name="T20" fmla="*/ 1 w 123"/>
                <a:gd name="T21" fmla="*/ 24 h 68"/>
                <a:gd name="T22" fmla="*/ 0 w 123"/>
                <a:gd name="T23" fmla="*/ 36 h 68"/>
                <a:gd name="T24" fmla="*/ 1 w 123"/>
                <a:gd name="T25" fmla="*/ 46 h 68"/>
                <a:gd name="T26" fmla="*/ 15 w 123"/>
                <a:gd name="T27" fmla="*/ 62 h 68"/>
                <a:gd name="T28" fmla="*/ 25 w 123"/>
                <a:gd name="T29" fmla="*/ 68 h 68"/>
                <a:gd name="T30" fmla="*/ 27 w 123"/>
                <a:gd name="T31" fmla="*/ 66 h 68"/>
                <a:gd name="T32" fmla="*/ 21 w 123"/>
                <a:gd name="T33" fmla="*/ 44 h 68"/>
                <a:gd name="T34" fmla="*/ 25 w 123"/>
                <a:gd name="T35" fmla="*/ 34 h 68"/>
                <a:gd name="T36" fmla="*/ 37 w 123"/>
                <a:gd name="T37" fmla="*/ 30 h 68"/>
                <a:gd name="T38" fmla="*/ 43 w 123"/>
                <a:gd name="T39" fmla="*/ 32 h 68"/>
                <a:gd name="T40" fmla="*/ 42 w 123"/>
                <a:gd name="T41" fmla="*/ 42 h 68"/>
                <a:gd name="T42" fmla="*/ 37 w 123"/>
                <a:gd name="T43" fmla="*/ 60 h 68"/>
                <a:gd name="T44" fmla="*/ 43 w 123"/>
                <a:gd name="T45" fmla="*/ 64 h 68"/>
                <a:gd name="T46" fmla="*/ 81 w 123"/>
                <a:gd name="T47" fmla="*/ 52 h 68"/>
                <a:gd name="T48" fmla="*/ 123 w 123"/>
                <a:gd name="T49" fmla="*/ 44 h 68"/>
                <a:gd name="T50" fmla="*/ 123 w 123"/>
                <a:gd name="T51" fmla="*/ 40 h 68"/>
                <a:gd name="T52" fmla="*/ 115 w 123"/>
                <a:gd name="T53" fmla="*/ 38 h 68"/>
                <a:gd name="T54" fmla="*/ 103 w 123"/>
                <a:gd name="T55" fmla="*/ 36 h 68"/>
                <a:gd name="T56" fmla="*/ 102 w 123"/>
                <a:gd name="T57" fmla="*/ 34 h 68"/>
                <a:gd name="T58" fmla="*/ 103 w 123"/>
                <a:gd name="T59" fmla="*/ 30 h 68"/>
                <a:gd name="T60" fmla="*/ 102 w 123"/>
                <a:gd name="T61" fmla="*/ 28 h 68"/>
                <a:gd name="T62" fmla="*/ 97 w 123"/>
                <a:gd name="T63" fmla="*/ 28 h 68"/>
                <a:gd name="T64" fmla="*/ 79 w 123"/>
                <a:gd name="T65" fmla="*/ 28 h 68"/>
                <a:gd name="T66" fmla="*/ 69 w 123"/>
                <a:gd name="T67" fmla="*/ 26 h 6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3"/>
                <a:gd name="T103" fmla="*/ 0 h 68"/>
                <a:gd name="T104" fmla="*/ 123 w 123"/>
                <a:gd name="T105" fmla="*/ 68 h 6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3" h="68">
                  <a:moveTo>
                    <a:pt x="69" y="26"/>
                  </a:moveTo>
                  <a:lnTo>
                    <a:pt x="67" y="26"/>
                  </a:lnTo>
                  <a:lnTo>
                    <a:pt x="66" y="26"/>
                  </a:lnTo>
                  <a:lnTo>
                    <a:pt x="63" y="26"/>
                  </a:lnTo>
                  <a:lnTo>
                    <a:pt x="61" y="26"/>
                  </a:lnTo>
                  <a:lnTo>
                    <a:pt x="61" y="24"/>
                  </a:lnTo>
                  <a:lnTo>
                    <a:pt x="61" y="22"/>
                  </a:lnTo>
                  <a:lnTo>
                    <a:pt x="61" y="20"/>
                  </a:lnTo>
                  <a:lnTo>
                    <a:pt x="61" y="18"/>
                  </a:lnTo>
                  <a:lnTo>
                    <a:pt x="61" y="16"/>
                  </a:lnTo>
                  <a:lnTo>
                    <a:pt x="61" y="14"/>
                  </a:lnTo>
                  <a:lnTo>
                    <a:pt x="61" y="8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66" y="2"/>
                  </a:lnTo>
                  <a:lnTo>
                    <a:pt x="66" y="0"/>
                  </a:lnTo>
                  <a:lnTo>
                    <a:pt x="48" y="2"/>
                  </a:lnTo>
                  <a:lnTo>
                    <a:pt x="33" y="6"/>
                  </a:lnTo>
                  <a:lnTo>
                    <a:pt x="21" y="10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" y="46"/>
                  </a:lnTo>
                  <a:lnTo>
                    <a:pt x="7" y="56"/>
                  </a:lnTo>
                  <a:lnTo>
                    <a:pt x="15" y="62"/>
                  </a:lnTo>
                  <a:lnTo>
                    <a:pt x="21" y="68"/>
                  </a:lnTo>
                  <a:lnTo>
                    <a:pt x="25" y="68"/>
                  </a:lnTo>
                  <a:lnTo>
                    <a:pt x="27" y="68"/>
                  </a:lnTo>
                  <a:lnTo>
                    <a:pt x="27" y="66"/>
                  </a:lnTo>
                  <a:lnTo>
                    <a:pt x="24" y="58"/>
                  </a:lnTo>
                  <a:lnTo>
                    <a:pt x="21" y="44"/>
                  </a:lnTo>
                  <a:lnTo>
                    <a:pt x="21" y="38"/>
                  </a:lnTo>
                  <a:lnTo>
                    <a:pt x="25" y="34"/>
                  </a:lnTo>
                  <a:lnTo>
                    <a:pt x="30" y="32"/>
                  </a:lnTo>
                  <a:lnTo>
                    <a:pt x="37" y="30"/>
                  </a:lnTo>
                  <a:lnTo>
                    <a:pt x="42" y="30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2" y="42"/>
                  </a:lnTo>
                  <a:lnTo>
                    <a:pt x="39" y="52"/>
                  </a:lnTo>
                  <a:lnTo>
                    <a:pt x="37" y="60"/>
                  </a:lnTo>
                  <a:lnTo>
                    <a:pt x="39" y="62"/>
                  </a:lnTo>
                  <a:lnTo>
                    <a:pt x="43" y="64"/>
                  </a:lnTo>
                  <a:lnTo>
                    <a:pt x="49" y="62"/>
                  </a:lnTo>
                  <a:lnTo>
                    <a:pt x="81" y="52"/>
                  </a:lnTo>
                  <a:lnTo>
                    <a:pt x="102" y="46"/>
                  </a:lnTo>
                  <a:lnTo>
                    <a:pt x="123" y="44"/>
                  </a:lnTo>
                  <a:lnTo>
                    <a:pt x="123" y="42"/>
                  </a:lnTo>
                  <a:lnTo>
                    <a:pt x="123" y="40"/>
                  </a:lnTo>
                  <a:lnTo>
                    <a:pt x="121" y="40"/>
                  </a:lnTo>
                  <a:lnTo>
                    <a:pt x="115" y="38"/>
                  </a:lnTo>
                  <a:lnTo>
                    <a:pt x="103" y="38"/>
                  </a:lnTo>
                  <a:lnTo>
                    <a:pt x="103" y="36"/>
                  </a:lnTo>
                  <a:lnTo>
                    <a:pt x="102" y="36"/>
                  </a:lnTo>
                  <a:lnTo>
                    <a:pt x="102" y="34"/>
                  </a:lnTo>
                  <a:lnTo>
                    <a:pt x="102" y="32"/>
                  </a:lnTo>
                  <a:lnTo>
                    <a:pt x="103" y="30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99" y="28"/>
                  </a:lnTo>
                  <a:lnTo>
                    <a:pt x="97" y="28"/>
                  </a:lnTo>
                  <a:lnTo>
                    <a:pt x="93" y="28"/>
                  </a:lnTo>
                  <a:lnTo>
                    <a:pt x="79" y="28"/>
                  </a:lnTo>
                  <a:lnTo>
                    <a:pt x="73" y="26"/>
                  </a:lnTo>
                  <a:lnTo>
                    <a:pt x="69" y="26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638" y="3659"/>
              <a:ext cx="92" cy="116"/>
            </a:xfrm>
            <a:custGeom>
              <a:avLst/>
              <a:gdLst>
                <a:gd name="T0" fmla="*/ 85 w 92"/>
                <a:gd name="T1" fmla="*/ 66 h 116"/>
                <a:gd name="T2" fmla="*/ 85 w 92"/>
                <a:gd name="T3" fmla="*/ 66 h 116"/>
                <a:gd name="T4" fmla="*/ 60 w 92"/>
                <a:gd name="T5" fmla="*/ 26 h 116"/>
                <a:gd name="T6" fmla="*/ 46 w 92"/>
                <a:gd name="T7" fmla="*/ 0 h 116"/>
                <a:gd name="T8" fmla="*/ 34 w 92"/>
                <a:gd name="T9" fmla="*/ 12 h 116"/>
                <a:gd name="T10" fmla="*/ 24 w 92"/>
                <a:gd name="T11" fmla="*/ 24 h 116"/>
                <a:gd name="T12" fmla="*/ 16 w 92"/>
                <a:gd name="T13" fmla="*/ 38 h 116"/>
                <a:gd name="T14" fmla="*/ 10 w 92"/>
                <a:gd name="T15" fmla="*/ 48 h 116"/>
                <a:gd name="T16" fmla="*/ 6 w 92"/>
                <a:gd name="T17" fmla="*/ 60 h 116"/>
                <a:gd name="T18" fmla="*/ 2 w 92"/>
                <a:gd name="T19" fmla="*/ 72 h 116"/>
                <a:gd name="T20" fmla="*/ 0 w 92"/>
                <a:gd name="T21" fmla="*/ 82 h 116"/>
                <a:gd name="T22" fmla="*/ 0 w 92"/>
                <a:gd name="T23" fmla="*/ 90 h 116"/>
                <a:gd name="T24" fmla="*/ 0 w 92"/>
                <a:gd name="T25" fmla="*/ 98 h 116"/>
                <a:gd name="T26" fmla="*/ 2 w 92"/>
                <a:gd name="T27" fmla="*/ 104 h 116"/>
                <a:gd name="T28" fmla="*/ 6 w 92"/>
                <a:gd name="T29" fmla="*/ 110 h 116"/>
                <a:gd name="T30" fmla="*/ 10 w 92"/>
                <a:gd name="T31" fmla="*/ 114 h 116"/>
                <a:gd name="T32" fmla="*/ 14 w 92"/>
                <a:gd name="T33" fmla="*/ 116 h 116"/>
                <a:gd name="T34" fmla="*/ 18 w 92"/>
                <a:gd name="T35" fmla="*/ 114 h 116"/>
                <a:gd name="T36" fmla="*/ 24 w 92"/>
                <a:gd name="T37" fmla="*/ 112 h 116"/>
                <a:gd name="T38" fmla="*/ 30 w 92"/>
                <a:gd name="T39" fmla="*/ 108 h 116"/>
                <a:gd name="T40" fmla="*/ 36 w 92"/>
                <a:gd name="T41" fmla="*/ 102 h 116"/>
                <a:gd name="T42" fmla="*/ 38 w 92"/>
                <a:gd name="T43" fmla="*/ 98 h 116"/>
                <a:gd name="T44" fmla="*/ 36 w 92"/>
                <a:gd name="T45" fmla="*/ 94 h 116"/>
                <a:gd name="T46" fmla="*/ 34 w 92"/>
                <a:gd name="T47" fmla="*/ 84 h 116"/>
                <a:gd name="T48" fmla="*/ 34 w 92"/>
                <a:gd name="T49" fmla="*/ 76 h 116"/>
                <a:gd name="T50" fmla="*/ 36 w 92"/>
                <a:gd name="T51" fmla="*/ 72 h 116"/>
                <a:gd name="T52" fmla="*/ 38 w 92"/>
                <a:gd name="T53" fmla="*/ 68 h 116"/>
                <a:gd name="T54" fmla="*/ 44 w 92"/>
                <a:gd name="T55" fmla="*/ 66 h 116"/>
                <a:gd name="T56" fmla="*/ 52 w 92"/>
                <a:gd name="T57" fmla="*/ 64 h 116"/>
                <a:gd name="T58" fmla="*/ 56 w 92"/>
                <a:gd name="T59" fmla="*/ 66 h 116"/>
                <a:gd name="T60" fmla="*/ 58 w 92"/>
                <a:gd name="T61" fmla="*/ 66 h 116"/>
                <a:gd name="T62" fmla="*/ 58 w 92"/>
                <a:gd name="T63" fmla="*/ 68 h 116"/>
                <a:gd name="T64" fmla="*/ 56 w 92"/>
                <a:gd name="T65" fmla="*/ 78 h 116"/>
                <a:gd name="T66" fmla="*/ 50 w 92"/>
                <a:gd name="T67" fmla="*/ 90 h 116"/>
                <a:gd name="T68" fmla="*/ 50 w 92"/>
                <a:gd name="T69" fmla="*/ 100 h 116"/>
                <a:gd name="T70" fmla="*/ 50 w 92"/>
                <a:gd name="T71" fmla="*/ 104 h 116"/>
                <a:gd name="T72" fmla="*/ 54 w 92"/>
                <a:gd name="T73" fmla="*/ 106 h 116"/>
                <a:gd name="T74" fmla="*/ 60 w 92"/>
                <a:gd name="T75" fmla="*/ 108 h 116"/>
                <a:gd name="T76" fmla="*/ 68 w 92"/>
                <a:gd name="T77" fmla="*/ 108 h 116"/>
                <a:gd name="T78" fmla="*/ 76 w 92"/>
                <a:gd name="T79" fmla="*/ 106 h 116"/>
                <a:gd name="T80" fmla="*/ 85 w 92"/>
                <a:gd name="T81" fmla="*/ 104 h 116"/>
                <a:gd name="T82" fmla="*/ 91 w 92"/>
                <a:gd name="T83" fmla="*/ 100 h 116"/>
                <a:gd name="T84" fmla="*/ 92 w 92"/>
                <a:gd name="T85" fmla="*/ 96 h 116"/>
                <a:gd name="T86" fmla="*/ 92 w 92"/>
                <a:gd name="T87" fmla="*/ 92 h 116"/>
                <a:gd name="T88" fmla="*/ 92 w 92"/>
                <a:gd name="T89" fmla="*/ 80 h 116"/>
                <a:gd name="T90" fmla="*/ 85 w 92"/>
                <a:gd name="T91" fmla="*/ 66 h 1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"/>
                <a:gd name="T139" fmla="*/ 0 h 116"/>
                <a:gd name="T140" fmla="*/ 92 w 92"/>
                <a:gd name="T141" fmla="*/ 116 h 1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" h="116">
                  <a:moveTo>
                    <a:pt x="85" y="66"/>
                  </a:moveTo>
                  <a:lnTo>
                    <a:pt x="85" y="66"/>
                  </a:lnTo>
                  <a:lnTo>
                    <a:pt x="60" y="26"/>
                  </a:lnTo>
                  <a:lnTo>
                    <a:pt x="46" y="0"/>
                  </a:lnTo>
                  <a:lnTo>
                    <a:pt x="34" y="12"/>
                  </a:lnTo>
                  <a:lnTo>
                    <a:pt x="24" y="24"/>
                  </a:lnTo>
                  <a:lnTo>
                    <a:pt x="16" y="38"/>
                  </a:lnTo>
                  <a:lnTo>
                    <a:pt x="10" y="48"/>
                  </a:lnTo>
                  <a:lnTo>
                    <a:pt x="6" y="60"/>
                  </a:lnTo>
                  <a:lnTo>
                    <a:pt x="2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98"/>
                  </a:lnTo>
                  <a:lnTo>
                    <a:pt x="2" y="104"/>
                  </a:lnTo>
                  <a:lnTo>
                    <a:pt x="6" y="110"/>
                  </a:lnTo>
                  <a:lnTo>
                    <a:pt x="10" y="114"/>
                  </a:lnTo>
                  <a:lnTo>
                    <a:pt x="14" y="116"/>
                  </a:lnTo>
                  <a:lnTo>
                    <a:pt x="18" y="114"/>
                  </a:lnTo>
                  <a:lnTo>
                    <a:pt x="24" y="112"/>
                  </a:lnTo>
                  <a:lnTo>
                    <a:pt x="30" y="108"/>
                  </a:lnTo>
                  <a:lnTo>
                    <a:pt x="36" y="102"/>
                  </a:lnTo>
                  <a:lnTo>
                    <a:pt x="38" y="98"/>
                  </a:lnTo>
                  <a:lnTo>
                    <a:pt x="36" y="94"/>
                  </a:lnTo>
                  <a:lnTo>
                    <a:pt x="34" y="84"/>
                  </a:lnTo>
                  <a:lnTo>
                    <a:pt x="34" y="76"/>
                  </a:lnTo>
                  <a:lnTo>
                    <a:pt x="36" y="72"/>
                  </a:lnTo>
                  <a:lnTo>
                    <a:pt x="38" y="68"/>
                  </a:lnTo>
                  <a:lnTo>
                    <a:pt x="44" y="66"/>
                  </a:lnTo>
                  <a:lnTo>
                    <a:pt x="52" y="64"/>
                  </a:lnTo>
                  <a:lnTo>
                    <a:pt x="56" y="66"/>
                  </a:lnTo>
                  <a:lnTo>
                    <a:pt x="58" y="66"/>
                  </a:lnTo>
                  <a:lnTo>
                    <a:pt x="58" y="68"/>
                  </a:lnTo>
                  <a:lnTo>
                    <a:pt x="56" y="78"/>
                  </a:lnTo>
                  <a:lnTo>
                    <a:pt x="50" y="90"/>
                  </a:lnTo>
                  <a:lnTo>
                    <a:pt x="50" y="100"/>
                  </a:lnTo>
                  <a:lnTo>
                    <a:pt x="50" y="104"/>
                  </a:lnTo>
                  <a:lnTo>
                    <a:pt x="54" y="106"/>
                  </a:lnTo>
                  <a:lnTo>
                    <a:pt x="60" y="108"/>
                  </a:lnTo>
                  <a:lnTo>
                    <a:pt x="68" y="108"/>
                  </a:lnTo>
                  <a:lnTo>
                    <a:pt x="76" y="106"/>
                  </a:lnTo>
                  <a:lnTo>
                    <a:pt x="85" y="104"/>
                  </a:lnTo>
                  <a:lnTo>
                    <a:pt x="91" y="100"/>
                  </a:lnTo>
                  <a:lnTo>
                    <a:pt x="92" y="96"/>
                  </a:lnTo>
                  <a:lnTo>
                    <a:pt x="92" y="92"/>
                  </a:lnTo>
                  <a:lnTo>
                    <a:pt x="92" y="80"/>
                  </a:lnTo>
                  <a:lnTo>
                    <a:pt x="85" y="66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834" y="3743"/>
              <a:ext cx="83" cy="42"/>
            </a:xfrm>
            <a:custGeom>
              <a:avLst/>
              <a:gdLst>
                <a:gd name="T0" fmla="*/ 6 w 83"/>
                <a:gd name="T1" fmla="*/ 18 h 42"/>
                <a:gd name="T2" fmla="*/ 6 w 83"/>
                <a:gd name="T3" fmla="*/ 18 h 42"/>
                <a:gd name="T4" fmla="*/ 3 w 83"/>
                <a:gd name="T5" fmla="*/ 22 h 42"/>
                <a:gd name="T6" fmla="*/ 0 w 83"/>
                <a:gd name="T7" fmla="*/ 26 h 42"/>
                <a:gd name="T8" fmla="*/ 0 w 83"/>
                <a:gd name="T9" fmla="*/ 28 h 42"/>
                <a:gd name="T10" fmla="*/ 3 w 83"/>
                <a:gd name="T11" fmla="*/ 32 h 42"/>
                <a:gd name="T12" fmla="*/ 10 w 83"/>
                <a:gd name="T13" fmla="*/ 38 h 42"/>
                <a:gd name="T14" fmla="*/ 21 w 83"/>
                <a:gd name="T15" fmla="*/ 42 h 42"/>
                <a:gd name="T16" fmla="*/ 22 w 83"/>
                <a:gd name="T17" fmla="*/ 42 h 42"/>
                <a:gd name="T18" fmla="*/ 24 w 83"/>
                <a:gd name="T19" fmla="*/ 40 h 42"/>
                <a:gd name="T20" fmla="*/ 22 w 83"/>
                <a:gd name="T21" fmla="*/ 38 h 42"/>
                <a:gd name="T22" fmla="*/ 24 w 83"/>
                <a:gd name="T23" fmla="*/ 36 h 42"/>
                <a:gd name="T24" fmla="*/ 27 w 83"/>
                <a:gd name="T25" fmla="*/ 36 h 42"/>
                <a:gd name="T26" fmla="*/ 33 w 83"/>
                <a:gd name="T27" fmla="*/ 34 h 42"/>
                <a:gd name="T28" fmla="*/ 36 w 83"/>
                <a:gd name="T29" fmla="*/ 34 h 42"/>
                <a:gd name="T30" fmla="*/ 40 w 83"/>
                <a:gd name="T31" fmla="*/ 34 h 42"/>
                <a:gd name="T32" fmla="*/ 48 w 83"/>
                <a:gd name="T33" fmla="*/ 30 h 42"/>
                <a:gd name="T34" fmla="*/ 51 w 83"/>
                <a:gd name="T35" fmla="*/ 30 h 42"/>
                <a:gd name="T36" fmla="*/ 51 w 83"/>
                <a:gd name="T37" fmla="*/ 28 h 42"/>
                <a:gd name="T38" fmla="*/ 48 w 83"/>
                <a:gd name="T39" fmla="*/ 28 h 42"/>
                <a:gd name="T40" fmla="*/ 48 w 83"/>
                <a:gd name="T41" fmla="*/ 26 h 42"/>
                <a:gd name="T42" fmla="*/ 48 w 83"/>
                <a:gd name="T43" fmla="*/ 24 h 42"/>
                <a:gd name="T44" fmla="*/ 46 w 83"/>
                <a:gd name="T45" fmla="*/ 20 h 42"/>
                <a:gd name="T46" fmla="*/ 48 w 83"/>
                <a:gd name="T47" fmla="*/ 18 h 42"/>
                <a:gd name="T48" fmla="*/ 52 w 83"/>
                <a:gd name="T49" fmla="*/ 16 h 42"/>
                <a:gd name="T50" fmla="*/ 58 w 83"/>
                <a:gd name="T51" fmla="*/ 14 h 42"/>
                <a:gd name="T52" fmla="*/ 64 w 83"/>
                <a:gd name="T53" fmla="*/ 12 h 42"/>
                <a:gd name="T54" fmla="*/ 66 w 83"/>
                <a:gd name="T55" fmla="*/ 10 h 42"/>
                <a:gd name="T56" fmla="*/ 69 w 83"/>
                <a:gd name="T57" fmla="*/ 10 h 42"/>
                <a:gd name="T58" fmla="*/ 66 w 83"/>
                <a:gd name="T59" fmla="*/ 8 h 42"/>
                <a:gd name="T60" fmla="*/ 66 w 83"/>
                <a:gd name="T61" fmla="*/ 6 h 42"/>
                <a:gd name="T62" fmla="*/ 69 w 83"/>
                <a:gd name="T63" fmla="*/ 6 h 42"/>
                <a:gd name="T64" fmla="*/ 72 w 83"/>
                <a:gd name="T65" fmla="*/ 4 h 42"/>
                <a:gd name="T66" fmla="*/ 78 w 83"/>
                <a:gd name="T67" fmla="*/ 2 h 42"/>
                <a:gd name="T68" fmla="*/ 81 w 83"/>
                <a:gd name="T69" fmla="*/ 0 h 42"/>
                <a:gd name="T70" fmla="*/ 83 w 83"/>
                <a:gd name="T71" fmla="*/ 0 h 42"/>
                <a:gd name="T72" fmla="*/ 54 w 83"/>
                <a:gd name="T73" fmla="*/ 2 h 42"/>
                <a:gd name="T74" fmla="*/ 33 w 83"/>
                <a:gd name="T75" fmla="*/ 8 h 42"/>
                <a:gd name="T76" fmla="*/ 16 w 83"/>
                <a:gd name="T77" fmla="*/ 12 h 42"/>
                <a:gd name="T78" fmla="*/ 6 w 83"/>
                <a:gd name="T79" fmla="*/ 18 h 4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3"/>
                <a:gd name="T121" fmla="*/ 0 h 42"/>
                <a:gd name="T122" fmla="*/ 83 w 83"/>
                <a:gd name="T123" fmla="*/ 42 h 4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3" h="42">
                  <a:moveTo>
                    <a:pt x="6" y="18"/>
                  </a:moveTo>
                  <a:lnTo>
                    <a:pt x="6" y="18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3" y="32"/>
                  </a:lnTo>
                  <a:lnTo>
                    <a:pt x="10" y="38"/>
                  </a:lnTo>
                  <a:lnTo>
                    <a:pt x="21" y="42"/>
                  </a:lnTo>
                  <a:lnTo>
                    <a:pt x="22" y="42"/>
                  </a:lnTo>
                  <a:lnTo>
                    <a:pt x="24" y="40"/>
                  </a:lnTo>
                  <a:lnTo>
                    <a:pt x="22" y="38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33" y="34"/>
                  </a:lnTo>
                  <a:lnTo>
                    <a:pt x="36" y="34"/>
                  </a:lnTo>
                  <a:lnTo>
                    <a:pt x="40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28"/>
                  </a:lnTo>
                  <a:lnTo>
                    <a:pt x="48" y="2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6"/>
                  </a:lnTo>
                  <a:lnTo>
                    <a:pt x="58" y="14"/>
                  </a:lnTo>
                  <a:lnTo>
                    <a:pt x="64" y="12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66" y="8"/>
                  </a:lnTo>
                  <a:lnTo>
                    <a:pt x="66" y="6"/>
                  </a:lnTo>
                  <a:lnTo>
                    <a:pt x="69" y="6"/>
                  </a:lnTo>
                  <a:lnTo>
                    <a:pt x="72" y="4"/>
                  </a:lnTo>
                  <a:lnTo>
                    <a:pt x="78" y="2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54" y="2"/>
                  </a:lnTo>
                  <a:lnTo>
                    <a:pt x="33" y="8"/>
                  </a:lnTo>
                  <a:lnTo>
                    <a:pt x="16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468" y="3645"/>
              <a:ext cx="112" cy="148"/>
            </a:xfrm>
            <a:custGeom>
              <a:avLst/>
              <a:gdLst>
                <a:gd name="T0" fmla="*/ 102 w 112"/>
                <a:gd name="T1" fmla="*/ 144 h 148"/>
                <a:gd name="T2" fmla="*/ 110 w 112"/>
                <a:gd name="T3" fmla="*/ 122 h 148"/>
                <a:gd name="T4" fmla="*/ 110 w 112"/>
                <a:gd name="T5" fmla="*/ 108 h 148"/>
                <a:gd name="T6" fmla="*/ 100 w 112"/>
                <a:gd name="T7" fmla="*/ 82 h 148"/>
                <a:gd name="T8" fmla="*/ 78 w 112"/>
                <a:gd name="T9" fmla="*/ 50 h 148"/>
                <a:gd name="T10" fmla="*/ 36 w 112"/>
                <a:gd name="T11" fmla="*/ 0 h 148"/>
                <a:gd name="T12" fmla="*/ 24 w 112"/>
                <a:gd name="T13" fmla="*/ 0 h 148"/>
                <a:gd name="T14" fmla="*/ 22 w 112"/>
                <a:gd name="T15" fmla="*/ 2 h 148"/>
                <a:gd name="T16" fmla="*/ 18 w 112"/>
                <a:gd name="T17" fmla="*/ 4 h 148"/>
                <a:gd name="T18" fmla="*/ 6 w 112"/>
                <a:gd name="T19" fmla="*/ 6 h 148"/>
                <a:gd name="T20" fmla="*/ 0 w 112"/>
                <a:gd name="T21" fmla="*/ 6 h 148"/>
                <a:gd name="T22" fmla="*/ 4 w 112"/>
                <a:gd name="T23" fmla="*/ 10 h 148"/>
                <a:gd name="T24" fmla="*/ 12 w 112"/>
                <a:gd name="T25" fmla="*/ 16 h 148"/>
                <a:gd name="T26" fmla="*/ 20 w 112"/>
                <a:gd name="T27" fmla="*/ 22 h 148"/>
                <a:gd name="T28" fmla="*/ 22 w 112"/>
                <a:gd name="T29" fmla="*/ 24 h 148"/>
                <a:gd name="T30" fmla="*/ 24 w 112"/>
                <a:gd name="T31" fmla="*/ 26 h 148"/>
                <a:gd name="T32" fmla="*/ 20 w 112"/>
                <a:gd name="T33" fmla="*/ 26 h 148"/>
                <a:gd name="T34" fmla="*/ 24 w 112"/>
                <a:gd name="T35" fmla="*/ 32 h 148"/>
                <a:gd name="T36" fmla="*/ 34 w 112"/>
                <a:gd name="T37" fmla="*/ 38 h 148"/>
                <a:gd name="T38" fmla="*/ 44 w 112"/>
                <a:gd name="T39" fmla="*/ 42 h 148"/>
                <a:gd name="T40" fmla="*/ 48 w 112"/>
                <a:gd name="T41" fmla="*/ 48 h 148"/>
                <a:gd name="T42" fmla="*/ 44 w 112"/>
                <a:gd name="T43" fmla="*/ 50 h 148"/>
                <a:gd name="T44" fmla="*/ 56 w 112"/>
                <a:gd name="T45" fmla="*/ 58 h 148"/>
                <a:gd name="T46" fmla="*/ 86 w 112"/>
                <a:gd name="T47" fmla="*/ 74 h 148"/>
                <a:gd name="T48" fmla="*/ 94 w 112"/>
                <a:gd name="T49" fmla="*/ 80 h 148"/>
                <a:gd name="T50" fmla="*/ 98 w 112"/>
                <a:gd name="T51" fmla="*/ 84 h 148"/>
                <a:gd name="T52" fmla="*/ 98 w 112"/>
                <a:gd name="T53" fmla="*/ 88 h 148"/>
                <a:gd name="T54" fmla="*/ 94 w 112"/>
                <a:gd name="T55" fmla="*/ 88 h 148"/>
                <a:gd name="T56" fmla="*/ 86 w 112"/>
                <a:gd name="T57" fmla="*/ 92 h 148"/>
                <a:gd name="T58" fmla="*/ 66 w 112"/>
                <a:gd name="T59" fmla="*/ 94 h 148"/>
                <a:gd name="T60" fmla="*/ 54 w 112"/>
                <a:gd name="T61" fmla="*/ 98 h 148"/>
                <a:gd name="T62" fmla="*/ 50 w 112"/>
                <a:gd name="T63" fmla="*/ 104 h 148"/>
                <a:gd name="T64" fmla="*/ 48 w 112"/>
                <a:gd name="T65" fmla="*/ 106 h 148"/>
                <a:gd name="T66" fmla="*/ 44 w 112"/>
                <a:gd name="T67" fmla="*/ 108 h 148"/>
                <a:gd name="T68" fmla="*/ 32 w 112"/>
                <a:gd name="T69" fmla="*/ 112 h 148"/>
                <a:gd name="T70" fmla="*/ 32 w 112"/>
                <a:gd name="T71" fmla="*/ 116 h 148"/>
                <a:gd name="T72" fmla="*/ 24 w 112"/>
                <a:gd name="T73" fmla="*/ 120 h 148"/>
                <a:gd name="T74" fmla="*/ 18 w 112"/>
                <a:gd name="T75" fmla="*/ 122 h 148"/>
                <a:gd name="T76" fmla="*/ 4 w 112"/>
                <a:gd name="T77" fmla="*/ 130 h 148"/>
                <a:gd name="T78" fmla="*/ 0 w 112"/>
                <a:gd name="T79" fmla="*/ 132 h 148"/>
                <a:gd name="T80" fmla="*/ 8 w 112"/>
                <a:gd name="T81" fmla="*/ 134 h 148"/>
                <a:gd name="T82" fmla="*/ 24 w 112"/>
                <a:gd name="T83" fmla="*/ 132 h 148"/>
                <a:gd name="T84" fmla="*/ 26 w 112"/>
                <a:gd name="T85" fmla="*/ 134 h 148"/>
                <a:gd name="T86" fmla="*/ 34 w 112"/>
                <a:gd name="T87" fmla="*/ 134 h 148"/>
                <a:gd name="T88" fmla="*/ 48 w 112"/>
                <a:gd name="T89" fmla="*/ 134 h 148"/>
                <a:gd name="T90" fmla="*/ 48 w 112"/>
                <a:gd name="T91" fmla="*/ 138 h 148"/>
                <a:gd name="T92" fmla="*/ 46 w 112"/>
                <a:gd name="T93" fmla="*/ 140 h 148"/>
                <a:gd name="T94" fmla="*/ 56 w 112"/>
                <a:gd name="T95" fmla="*/ 140 h 148"/>
                <a:gd name="T96" fmla="*/ 78 w 112"/>
                <a:gd name="T97" fmla="*/ 138 h 148"/>
                <a:gd name="T98" fmla="*/ 78 w 112"/>
                <a:gd name="T99" fmla="*/ 142 h 148"/>
                <a:gd name="T100" fmla="*/ 76 w 112"/>
                <a:gd name="T101" fmla="*/ 148 h 148"/>
                <a:gd name="T102" fmla="*/ 80 w 112"/>
                <a:gd name="T103" fmla="*/ 148 h 148"/>
                <a:gd name="T104" fmla="*/ 90 w 112"/>
                <a:gd name="T105" fmla="*/ 146 h 148"/>
                <a:gd name="T106" fmla="*/ 102 w 112"/>
                <a:gd name="T107" fmla="*/ 144 h 1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2"/>
                <a:gd name="T163" fmla="*/ 0 h 148"/>
                <a:gd name="T164" fmla="*/ 112 w 112"/>
                <a:gd name="T165" fmla="*/ 148 h 14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2" h="148">
                  <a:moveTo>
                    <a:pt x="102" y="144"/>
                  </a:moveTo>
                  <a:lnTo>
                    <a:pt x="102" y="144"/>
                  </a:lnTo>
                  <a:lnTo>
                    <a:pt x="108" y="128"/>
                  </a:lnTo>
                  <a:lnTo>
                    <a:pt x="110" y="122"/>
                  </a:lnTo>
                  <a:lnTo>
                    <a:pt x="112" y="116"/>
                  </a:lnTo>
                  <a:lnTo>
                    <a:pt x="110" y="108"/>
                  </a:lnTo>
                  <a:lnTo>
                    <a:pt x="108" y="100"/>
                  </a:lnTo>
                  <a:lnTo>
                    <a:pt x="100" y="82"/>
                  </a:lnTo>
                  <a:lnTo>
                    <a:pt x="90" y="66"/>
                  </a:lnTo>
                  <a:lnTo>
                    <a:pt x="78" y="50"/>
                  </a:lnTo>
                  <a:lnTo>
                    <a:pt x="54" y="20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20" y="28"/>
                  </a:lnTo>
                  <a:lnTo>
                    <a:pt x="24" y="32"/>
                  </a:lnTo>
                  <a:lnTo>
                    <a:pt x="28" y="34"/>
                  </a:lnTo>
                  <a:lnTo>
                    <a:pt x="34" y="38"/>
                  </a:lnTo>
                  <a:lnTo>
                    <a:pt x="38" y="38"/>
                  </a:lnTo>
                  <a:lnTo>
                    <a:pt x="44" y="42"/>
                  </a:lnTo>
                  <a:lnTo>
                    <a:pt x="48" y="46"/>
                  </a:lnTo>
                  <a:lnTo>
                    <a:pt x="48" y="48"/>
                  </a:lnTo>
                  <a:lnTo>
                    <a:pt x="46" y="48"/>
                  </a:lnTo>
                  <a:lnTo>
                    <a:pt x="44" y="50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4" y="62"/>
                  </a:lnTo>
                  <a:lnTo>
                    <a:pt x="86" y="74"/>
                  </a:lnTo>
                  <a:lnTo>
                    <a:pt x="90" y="76"/>
                  </a:lnTo>
                  <a:lnTo>
                    <a:pt x="94" y="80"/>
                  </a:lnTo>
                  <a:lnTo>
                    <a:pt x="96" y="84"/>
                  </a:lnTo>
                  <a:lnTo>
                    <a:pt x="98" y="84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96" y="88"/>
                  </a:lnTo>
                  <a:lnTo>
                    <a:pt x="94" y="88"/>
                  </a:lnTo>
                  <a:lnTo>
                    <a:pt x="90" y="90"/>
                  </a:lnTo>
                  <a:lnTo>
                    <a:pt x="86" y="92"/>
                  </a:lnTo>
                  <a:lnTo>
                    <a:pt x="78" y="94"/>
                  </a:lnTo>
                  <a:lnTo>
                    <a:pt x="66" y="94"/>
                  </a:lnTo>
                  <a:lnTo>
                    <a:pt x="60" y="96"/>
                  </a:lnTo>
                  <a:lnTo>
                    <a:pt x="54" y="98"/>
                  </a:lnTo>
                  <a:lnTo>
                    <a:pt x="48" y="100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08"/>
                  </a:lnTo>
                  <a:lnTo>
                    <a:pt x="44" y="108"/>
                  </a:lnTo>
                  <a:lnTo>
                    <a:pt x="36" y="110"/>
                  </a:lnTo>
                  <a:lnTo>
                    <a:pt x="32" y="112"/>
                  </a:lnTo>
                  <a:lnTo>
                    <a:pt x="30" y="114"/>
                  </a:lnTo>
                  <a:lnTo>
                    <a:pt x="32" y="116"/>
                  </a:lnTo>
                  <a:lnTo>
                    <a:pt x="30" y="118"/>
                  </a:lnTo>
                  <a:lnTo>
                    <a:pt x="24" y="120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6" y="124"/>
                  </a:lnTo>
                  <a:lnTo>
                    <a:pt x="4" y="130"/>
                  </a:lnTo>
                  <a:lnTo>
                    <a:pt x="2" y="130"/>
                  </a:lnTo>
                  <a:lnTo>
                    <a:pt x="0" y="132"/>
                  </a:lnTo>
                  <a:lnTo>
                    <a:pt x="2" y="132"/>
                  </a:lnTo>
                  <a:lnTo>
                    <a:pt x="8" y="134"/>
                  </a:lnTo>
                  <a:lnTo>
                    <a:pt x="18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6" y="134"/>
                  </a:lnTo>
                  <a:lnTo>
                    <a:pt x="28" y="134"/>
                  </a:lnTo>
                  <a:lnTo>
                    <a:pt x="34" y="134"/>
                  </a:lnTo>
                  <a:lnTo>
                    <a:pt x="42" y="134"/>
                  </a:lnTo>
                  <a:lnTo>
                    <a:pt x="48" y="134"/>
                  </a:lnTo>
                  <a:lnTo>
                    <a:pt x="48" y="136"/>
                  </a:lnTo>
                  <a:lnTo>
                    <a:pt x="48" y="138"/>
                  </a:lnTo>
                  <a:lnTo>
                    <a:pt x="48" y="140"/>
                  </a:lnTo>
                  <a:lnTo>
                    <a:pt x="46" y="140"/>
                  </a:lnTo>
                  <a:lnTo>
                    <a:pt x="50" y="140"/>
                  </a:lnTo>
                  <a:lnTo>
                    <a:pt x="56" y="140"/>
                  </a:lnTo>
                  <a:lnTo>
                    <a:pt x="62" y="140"/>
                  </a:lnTo>
                  <a:lnTo>
                    <a:pt x="78" y="138"/>
                  </a:lnTo>
                  <a:lnTo>
                    <a:pt x="78" y="140"/>
                  </a:lnTo>
                  <a:lnTo>
                    <a:pt x="78" y="142"/>
                  </a:lnTo>
                  <a:lnTo>
                    <a:pt x="78" y="146"/>
                  </a:lnTo>
                  <a:lnTo>
                    <a:pt x="76" y="148"/>
                  </a:lnTo>
                  <a:lnTo>
                    <a:pt x="78" y="148"/>
                  </a:lnTo>
                  <a:lnTo>
                    <a:pt x="80" y="148"/>
                  </a:lnTo>
                  <a:lnTo>
                    <a:pt x="84" y="148"/>
                  </a:lnTo>
                  <a:lnTo>
                    <a:pt x="90" y="146"/>
                  </a:lnTo>
                  <a:lnTo>
                    <a:pt x="100" y="144"/>
                  </a:lnTo>
                  <a:lnTo>
                    <a:pt x="102" y="14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690" y="3775"/>
              <a:ext cx="150" cy="134"/>
            </a:xfrm>
            <a:custGeom>
              <a:avLst/>
              <a:gdLst>
                <a:gd name="T0" fmla="*/ 70 w 150"/>
                <a:gd name="T1" fmla="*/ 0 h 134"/>
                <a:gd name="T2" fmla="*/ 30 w 150"/>
                <a:gd name="T3" fmla="*/ 6 h 134"/>
                <a:gd name="T4" fmla="*/ 8 w 150"/>
                <a:gd name="T5" fmla="*/ 24 h 134"/>
                <a:gd name="T6" fmla="*/ 0 w 150"/>
                <a:gd name="T7" fmla="*/ 48 h 134"/>
                <a:gd name="T8" fmla="*/ 6 w 150"/>
                <a:gd name="T9" fmla="*/ 70 h 134"/>
                <a:gd name="T10" fmla="*/ 30 w 150"/>
                <a:gd name="T11" fmla="*/ 106 h 134"/>
                <a:gd name="T12" fmla="*/ 33 w 150"/>
                <a:gd name="T13" fmla="*/ 102 h 134"/>
                <a:gd name="T14" fmla="*/ 45 w 150"/>
                <a:gd name="T15" fmla="*/ 118 h 134"/>
                <a:gd name="T16" fmla="*/ 51 w 150"/>
                <a:gd name="T17" fmla="*/ 122 h 134"/>
                <a:gd name="T18" fmla="*/ 52 w 150"/>
                <a:gd name="T19" fmla="*/ 122 h 134"/>
                <a:gd name="T20" fmla="*/ 60 w 150"/>
                <a:gd name="T21" fmla="*/ 130 h 134"/>
                <a:gd name="T22" fmla="*/ 64 w 150"/>
                <a:gd name="T23" fmla="*/ 134 h 134"/>
                <a:gd name="T24" fmla="*/ 66 w 150"/>
                <a:gd name="T25" fmla="*/ 132 h 134"/>
                <a:gd name="T26" fmla="*/ 64 w 150"/>
                <a:gd name="T27" fmla="*/ 120 h 134"/>
                <a:gd name="T28" fmla="*/ 60 w 150"/>
                <a:gd name="T29" fmla="*/ 118 h 134"/>
                <a:gd name="T30" fmla="*/ 58 w 150"/>
                <a:gd name="T31" fmla="*/ 110 h 134"/>
                <a:gd name="T32" fmla="*/ 63 w 150"/>
                <a:gd name="T33" fmla="*/ 110 h 134"/>
                <a:gd name="T34" fmla="*/ 57 w 150"/>
                <a:gd name="T35" fmla="*/ 92 h 134"/>
                <a:gd name="T36" fmla="*/ 60 w 150"/>
                <a:gd name="T37" fmla="*/ 90 h 134"/>
                <a:gd name="T38" fmla="*/ 63 w 150"/>
                <a:gd name="T39" fmla="*/ 88 h 134"/>
                <a:gd name="T40" fmla="*/ 60 w 150"/>
                <a:gd name="T41" fmla="*/ 84 h 134"/>
                <a:gd name="T42" fmla="*/ 52 w 150"/>
                <a:gd name="T43" fmla="*/ 66 h 134"/>
                <a:gd name="T44" fmla="*/ 48 w 150"/>
                <a:gd name="T45" fmla="*/ 60 h 134"/>
                <a:gd name="T46" fmla="*/ 46 w 150"/>
                <a:gd name="T47" fmla="*/ 44 h 134"/>
                <a:gd name="T48" fmla="*/ 46 w 150"/>
                <a:gd name="T49" fmla="*/ 38 h 134"/>
                <a:gd name="T50" fmla="*/ 54 w 150"/>
                <a:gd name="T51" fmla="*/ 38 h 134"/>
                <a:gd name="T52" fmla="*/ 58 w 150"/>
                <a:gd name="T53" fmla="*/ 38 h 134"/>
                <a:gd name="T54" fmla="*/ 94 w 150"/>
                <a:gd name="T55" fmla="*/ 50 h 134"/>
                <a:gd name="T56" fmla="*/ 112 w 150"/>
                <a:gd name="T57" fmla="*/ 58 h 134"/>
                <a:gd name="T58" fmla="*/ 120 w 150"/>
                <a:gd name="T59" fmla="*/ 60 h 134"/>
                <a:gd name="T60" fmla="*/ 123 w 150"/>
                <a:gd name="T61" fmla="*/ 56 h 134"/>
                <a:gd name="T62" fmla="*/ 129 w 150"/>
                <a:gd name="T63" fmla="*/ 56 h 134"/>
                <a:gd name="T64" fmla="*/ 136 w 150"/>
                <a:gd name="T65" fmla="*/ 60 h 134"/>
                <a:gd name="T66" fmla="*/ 141 w 150"/>
                <a:gd name="T67" fmla="*/ 58 h 134"/>
                <a:gd name="T68" fmla="*/ 150 w 150"/>
                <a:gd name="T69" fmla="*/ 58 h 134"/>
                <a:gd name="T70" fmla="*/ 132 w 150"/>
                <a:gd name="T71" fmla="*/ 32 h 134"/>
                <a:gd name="T72" fmla="*/ 111 w 150"/>
                <a:gd name="T73" fmla="*/ 14 h 134"/>
                <a:gd name="T74" fmla="*/ 88 w 150"/>
                <a:gd name="T75" fmla="*/ 4 h 134"/>
                <a:gd name="T76" fmla="*/ 70 w 150"/>
                <a:gd name="T77" fmla="*/ 0 h 13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0"/>
                <a:gd name="T118" fmla="*/ 0 h 134"/>
                <a:gd name="T119" fmla="*/ 150 w 150"/>
                <a:gd name="T120" fmla="*/ 134 h 13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0" h="134">
                  <a:moveTo>
                    <a:pt x="70" y="0"/>
                  </a:moveTo>
                  <a:lnTo>
                    <a:pt x="70" y="0"/>
                  </a:lnTo>
                  <a:lnTo>
                    <a:pt x="48" y="0"/>
                  </a:lnTo>
                  <a:lnTo>
                    <a:pt x="30" y="6"/>
                  </a:lnTo>
                  <a:lnTo>
                    <a:pt x="18" y="14"/>
                  </a:lnTo>
                  <a:lnTo>
                    <a:pt x="8" y="24"/>
                  </a:lnTo>
                  <a:lnTo>
                    <a:pt x="2" y="36"/>
                  </a:lnTo>
                  <a:lnTo>
                    <a:pt x="0" y="48"/>
                  </a:lnTo>
                  <a:lnTo>
                    <a:pt x="2" y="60"/>
                  </a:lnTo>
                  <a:lnTo>
                    <a:pt x="6" y="70"/>
                  </a:lnTo>
                  <a:lnTo>
                    <a:pt x="18" y="92"/>
                  </a:lnTo>
                  <a:lnTo>
                    <a:pt x="30" y="106"/>
                  </a:lnTo>
                  <a:lnTo>
                    <a:pt x="30" y="104"/>
                  </a:lnTo>
                  <a:lnTo>
                    <a:pt x="33" y="102"/>
                  </a:lnTo>
                  <a:lnTo>
                    <a:pt x="39" y="110"/>
                  </a:lnTo>
                  <a:lnTo>
                    <a:pt x="45" y="118"/>
                  </a:lnTo>
                  <a:lnTo>
                    <a:pt x="48" y="122"/>
                  </a:lnTo>
                  <a:lnTo>
                    <a:pt x="51" y="122"/>
                  </a:lnTo>
                  <a:lnTo>
                    <a:pt x="51" y="120"/>
                  </a:lnTo>
                  <a:lnTo>
                    <a:pt x="52" y="122"/>
                  </a:lnTo>
                  <a:lnTo>
                    <a:pt x="57" y="126"/>
                  </a:lnTo>
                  <a:lnTo>
                    <a:pt x="60" y="130"/>
                  </a:lnTo>
                  <a:lnTo>
                    <a:pt x="64" y="132"/>
                  </a:lnTo>
                  <a:lnTo>
                    <a:pt x="64" y="134"/>
                  </a:lnTo>
                  <a:lnTo>
                    <a:pt x="66" y="134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4" y="120"/>
                  </a:lnTo>
                  <a:lnTo>
                    <a:pt x="63" y="118"/>
                  </a:lnTo>
                  <a:lnTo>
                    <a:pt x="60" y="118"/>
                  </a:lnTo>
                  <a:lnTo>
                    <a:pt x="60" y="112"/>
                  </a:lnTo>
                  <a:lnTo>
                    <a:pt x="58" y="110"/>
                  </a:lnTo>
                  <a:lnTo>
                    <a:pt x="60" y="110"/>
                  </a:lnTo>
                  <a:lnTo>
                    <a:pt x="63" y="110"/>
                  </a:lnTo>
                  <a:lnTo>
                    <a:pt x="58" y="100"/>
                  </a:lnTo>
                  <a:lnTo>
                    <a:pt x="57" y="92"/>
                  </a:lnTo>
                  <a:lnTo>
                    <a:pt x="58" y="90"/>
                  </a:lnTo>
                  <a:lnTo>
                    <a:pt x="60" y="90"/>
                  </a:lnTo>
                  <a:lnTo>
                    <a:pt x="63" y="90"/>
                  </a:lnTo>
                  <a:lnTo>
                    <a:pt x="63" y="88"/>
                  </a:lnTo>
                  <a:lnTo>
                    <a:pt x="63" y="86"/>
                  </a:lnTo>
                  <a:lnTo>
                    <a:pt x="60" y="84"/>
                  </a:lnTo>
                  <a:lnTo>
                    <a:pt x="58" y="76"/>
                  </a:lnTo>
                  <a:lnTo>
                    <a:pt x="52" y="66"/>
                  </a:lnTo>
                  <a:lnTo>
                    <a:pt x="51" y="64"/>
                  </a:lnTo>
                  <a:lnTo>
                    <a:pt x="48" y="60"/>
                  </a:lnTo>
                  <a:lnTo>
                    <a:pt x="46" y="54"/>
                  </a:lnTo>
                  <a:lnTo>
                    <a:pt x="46" y="44"/>
                  </a:lnTo>
                  <a:lnTo>
                    <a:pt x="45" y="40"/>
                  </a:lnTo>
                  <a:lnTo>
                    <a:pt x="46" y="38"/>
                  </a:lnTo>
                  <a:lnTo>
                    <a:pt x="48" y="38"/>
                  </a:lnTo>
                  <a:lnTo>
                    <a:pt x="54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75" y="44"/>
                  </a:lnTo>
                  <a:lnTo>
                    <a:pt x="94" y="50"/>
                  </a:lnTo>
                  <a:lnTo>
                    <a:pt x="106" y="54"/>
                  </a:lnTo>
                  <a:lnTo>
                    <a:pt x="112" y="58"/>
                  </a:lnTo>
                  <a:lnTo>
                    <a:pt x="118" y="60"/>
                  </a:lnTo>
                  <a:lnTo>
                    <a:pt x="120" y="60"/>
                  </a:lnTo>
                  <a:lnTo>
                    <a:pt x="123" y="60"/>
                  </a:lnTo>
                  <a:lnTo>
                    <a:pt x="123" y="56"/>
                  </a:lnTo>
                  <a:lnTo>
                    <a:pt x="124" y="56"/>
                  </a:lnTo>
                  <a:lnTo>
                    <a:pt x="129" y="56"/>
                  </a:lnTo>
                  <a:lnTo>
                    <a:pt x="132" y="58"/>
                  </a:lnTo>
                  <a:lnTo>
                    <a:pt x="136" y="60"/>
                  </a:lnTo>
                  <a:lnTo>
                    <a:pt x="141" y="60"/>
                  </a:lnTo>
                  <a:lnTo>
                    <a:pt x="141" y="58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42" y="44"/>
                  </a:lnTo>
                  <a:lnTo>
                    <a:pt x="132" y="32"/>
                  </a:lnTo>
                  <a:lnTo>
                    <a:pt x="123" y="22"/>
                  </a:lnTo>
                  <a:lnTo>
                    <a:pt x="111" y="14"/>
                  </a:lnTo>
                  <a:lnTo>
                    <a:pt x="100" y="8"/>
                  </a:lnTo>
                  <a:lnTo>
                    <a:pt x="88" y="4"/>
                  </a:lnTo>
                  <a:lnTo>
                    <a:pt x="78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112" y="4079"/>
              <a:ext cx="6" cy="38"/>
            </a:xfrm>
            <a:custGeom>
              <a:avLst/>
              <a:gdLst>
                <a:gd name="T0" fmla="*/ 0 w 6"/>
                <a:gd name="T1" fmla="*/ 14 h 38"/>
                <a:gd name="T2" fmla="*/ 0 w 6"/>
                <a:gd name="T3" fmla="*/ 14 h 38"/>
                <a:gd name="T4" fmla="*/ 0 w 6"/>
                <a:gd name="T5" fmla="*/ 0 h 38"/>
                <a:gd name="T6" fmla="*/ 4 w 6"/>
                <a:gd name="T7" fmla="*/ 0 h 38"/>
                <a:gd name="T8" fmla="*/ 6 w 6"/>
                <a:gd name="T9" fmla="*/ 0 h 38"/>
                <a:gd name="T10" fmla="*/ 6 w 6"/>
                <a:gd name="T11" fmla="*/ 14 h 38"/>
                <a:gd name="T12" fmla="*/ 6 w 6"/>
                <a:gd name="T13" fmla="*/ 24 h 38"/>
                <a:gd name="T14" fmla="*/ 6 w 6"/>
                <a:gd name="T15" fmla="*/ 38 h 38"/>
                <a:gd name="T16" fmla="*/ 4 w 6"/>
                <a:gd name="T17" fmla="*/ 36 h 38"/>
                <a:gd name="T18" fmla="*/ 0 w 6"/>
                <a:gd name="T19" fmla="*/ 38 h 38"/>
                <a:gd name="T20" fmla="*/ 0 w 6"/>
                <a:gd name="T21" fmla="*/ 24 h 38"/>
                <a:gd name="T22" fmla="*/ 0 w 6"/>
                <a:gd name="T23" fmla="*/ 14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"/>
                <a:gd name="T37" fmla="*/ 0 h 38"/>
                <a:gd name="T38" fmla="*/ 6 w 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" h="38">
                  <a:moveTo>
                    <a:pt x="0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4" name="Freeform 89"/>
            <p:cNvSpPr>
              <a:spLocks/>
            </p:cNvSpPr>
            <p:nvPr/>
          </p:nvSpPr>
          <p:spPr bwMode="auto">
            <a:xfrm>
              <a:off x="130" y="4089"/>
              <a:ext cx="22" cy="28"/>
            </a:xfrm>
            <a:custGeom>
              <a:avLst/>
              <a:gdLst>
                <a:gd name="T0" fmla="*/ 10 w 22"/>
                <a:gd name="T1" fmla="*/ 4 h 28"/>
                <a:gd name="T2" fmla="*/ 10 w 22"/>
                <a:gd name="T3" fmla="*/ 4 h 28"/>
                <a:gd name="T4" fmla="*/ 8 w 22"/>
                <a:gd name="T5" fmla="*/ 4 h 28"/>
                <a:gd name="T6" fmla="*/ 6 w 22"/>
                <a:gd name="T7" fmla="*/ 6 h 28"/>
                <a:gd name="T8" fmla="*/ 4 w 22"/>
                <a:gd name="T9" fmla="*/ 12 h 28"/>
                <a:gd name="T10" fmla="*/ 4 w 22"/>
                <a:gd name="T11" fmla="*/ 18 h 28"/>
                <a:gd name="T12" fmla="*/ 4 w 22"/>
                <a:gd name="T13" fmla="*/ 28 h 28"/>
                <a:gd name="T14" fmla="*/ 2 w 22"/>
                <a:gd name="T15" fmla="*/ 26 h 28"/>
                <a:gd name="T16" fmla="*/ 0 w 22"/>
                <a:gd name="T17" fmla="*/ 28 h 28"/>
                <a:gd name="T18" fmla="*/ 0 w 22"/>
                <a:gd name="T19" fmla="*/ 18 h 28"/>
                <a:gd name="T20" fmla="*/ 0 w 22"/>
                <a:gd name="T21" fmla="*/ 12 h 28"/>
                <a:gd name="T22" fmla="*/ 0 w 22"/>
                <a:gd name="T23" fmla="*/ 2 h 28"/>
                <a:gd name="T24" fmla="*/ 2 w 22"/>
                <a:gd name="T25" fmla="*/ 2 h 28"/>
                <a:gd name="T26" fmla="*/ 4 w 22"/>
                <a:gd name="T27" fmla="*/ 2 h 28"/>
                <a:gd name="T28" fmla="*/ 4 w 22"/>
                <a:gd name="T29" fmla="*/ 6 h 28"/>
                <a:gd name="T30" fmla="*/ 8 w 22"/>
                <a:gd name="T31" fmla="*/ 2 h 28"/>
                <a:gd name="T32" fmla="*/ 12 w 22"/>
                <a:gd name="T33" fmla="*/ 0 h 28"/>
                <a:gd name="T34" fmla="*/ 16 w 22"/>
                <a:gd name="T35" fmla="*/ 2 h 28"/>
                <a:gd name="T36" fmla="*/ 18 w 22"/>
                <a:gd name="T37" fmla="*/ 2 h 28"/>
                <a:gd name="T38" fmla="*/ 20 w 22"/>
                <a:gd name="T39" fmla="*/ 6 h 28"/>
                <a:gd name="T40" fmla="*/ 22 w 22"/>
                <a:gd name="T41" fmla="*/ 10 h 28"/>
                <a:gd name="T42" fmla="*/ 20 w 22"/>
                <a:gd name="T43" fmla="*/ 20 h 28"/>
                <a:gd name="T44" fmla="*/ 22 w 22"/>
                <a:gd name="T45" fmla="*/ 28 h 28"/>
                <a:gd name="T46" fmla="*/ 18 w 22"/>
                <a:gd name="T47" fmla="*/ 26 h 28"/>
                <a:gd name="T48" fmla="*/ 16 w 22"/>
                <a:gd name="T49" fmla="*/ 28 h 28"/>
                <a:gd name="T50" fmla="*/ 16 w 22"/>
                <a:gd name="T51" fmla="*/ 16 h 28"/>
                <a:gd name="T52" fmla="*/ 16 w 22"/>
                <a:gd name="T53" fmla="*/ 12 h 28"/>
                <a:gd name="T54" fmla="*/ 16 w 22"/>
                <a:gd name="T55" fmla="*/ 6 h 28"/>
                <a:gd name="T56" fmla="*/ 10 w 22"/>
                <a:gd name="T57" fmla="*/ 4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8"/>
                <a:gd name="T89" fmla="*/ 22 w 22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8">
                  <a:moveTo>
                    <a:pt x="10" y="4"/>
                  </a:move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2"/>
                  </a:lnTo>
                  <a:lnTo>
                    <a:pt x="4" y="18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20"/>
                  </a:lnTo>
                  <a:lnTo>
                    <a:pt x="22" y="28"/>
                  </a:lnTo>
                  <a:lnTo>
                    <a:pt x="18" y="26"/>
                  </a:lnTo>
                  <a:lnTo>
                    <a:pt x="16" y="28"/>
                  </a:lnTo>
                  <a:lnTo>
                    <a:pt x="16" y="16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160" y="4089"/>
              <a:ext cx="16" cy="28"/>
            </a:xfrm>
            <a:custGeom>
              <a:avLst/>
              <a:gdLst>
                <a:gd name="T0" fmla="*/ 2 w 16"/>
                <a:gd name="T1" fmla="*/ 22 h 28"/>
                <a:gd name="T2" fmla="*/ 2 w 16"/>
                <a:gd name="T3" fmla="*/ 22 h 28"/>
                <a:gd name="T4" fmla="*/ 4 w 16"/>
                <a:gd name="T5" fmla="*/ 24 h 28"/>
                <a:gd name="T6" fmla="*/ 8 w 16"/>
                <a:gd name="T7" fmla="*/ 26 h 28"/>
                <a:gd name="T8" fmla="*/ 12 w 16"/>
                <a:gd name="T9" fmla="*/ 24 h 28"/>
                <a:gd name="T10" fmla="*/ 12 w 16"/>
                <a:gd name="T11" fmla="*/ 20 h 28"/>
                <a:gd name="T12" fmla="*/ 12 w 16"/>
                <a:gd name="T13" fmla="*/ 18 h 28"/>
                <a:gd name="T14" fmla="*/ 10 w 16"/>
                <a:gd name="T15" fmla="*/ 18 h 28"/>
                <a:gd name="T16" fmla="*/ 6 w 16"/>
                <a:gd name="T17" fmla="*/ 16 h 28"/>
                <a:gd name="T18" fmla="*/ 2 w 16"/>
                <a:gd name="T19" fmla="*/ 14 h 28"/>
                <a:gd name="T20" fmla="*/ 0 w 16"/>
                <a:gd name="T21" fmla="*/ 12 h 28"/>
                <a:gd name="T22" fmla="*/ 0 w 16"/>
                <a:gd name="T23" fmla="*/ 8 h 28"/>
                <a:gd name="T24" fmla="*/ 0 w 16"/>
                <a:gd name="T25" fmla="*/ 6 h 28"/>
                <a:gd name="T26" fmla="*/ 2 w 16"/>
                <a:gd name="T27" fmla="*/ 4 h 28"/>
                <a:gd name="T28" fmla="*/ 6 w 16"/>
                <a:gd name="T29" fmla="*/ 2 h 28"/>
                <a:gd name="T30" fmla="*/ 10 w 16"/>
                <a:gd name="T31" fmla="*/ 0 h 28"/>
                <a:gd name="T32" fmla="*/ 16 w 16"/>
                <a:gd name="T33" fmla="*/ 2 h 28"/>
                <a:gd name="T34" fmla="*/ 14 w 16"/>
                <a:gd name="T35" fmla="*/ 6 h 28"/>
                <a:gd name="T36" fmla="*/ 12 w 16"/>
                <a:gd name="T37" fmla="*/ 4 h 28"/>
                <a:gd name="T38" fmla="*/ 8 w 16"/>
                <a:gd name="T39" fmla="*/ 2 h 28"/>
                <a:gd name="T40" fmla="*/ 6 w 16"/>
                <a:gd name="T41" fmla="*/ 4 h 28"/>
                <a:gd name="T42" fmla="*/ 4 w 16"/>
                <a:gd name="T43" fmla="*/ 8 h 28"/>
                <a:gd name="T44" fmla="*/ 4 w 16"/>
                <a:gd name="T45" fmla="*/ 10 h 28"/>
                <a:gd name="T46" fmla="*/ 6 w 16"/>
                <a:gd name="T47" fmla="*/ 10 h 28"/>
                <a:gd name="T48" fmla="*/ 10 w 16"/>
                <a:gd name="T49" fmla="*/ 12 h 28"/>
                <a:gd name="T50" fmla="*/ 14 w 16"/>
                <a:gd name="T51" fmla="*/ 14 h 28"/>
                <a:gd name="T52" fmla="*/ 16 w 16"/>
                <a:gd name="T53" fmla="*/ 16 h 28"/>
                <a:gd name="T54" fmla="*/ 16 w 16"/>
                <a:gd name="T55" fmla="*/ 20 h 28"/>
                <a:gd name="T56" fmla="*/ 16 w 16"/>
                <a:gd name="T57" fmla="*/ 22 h 28"/>
                <a:gd name="T58" fmla="*/ 14 w 16"/>
                <a:gd name="T59" fmla="*/ 26 h 28"/>
                <a:gd name="T60" fmla="*/ 10 w 16"/>
                <a:gd name="T61" fmla="*/ 28 h 28"/>
                <a:gd name="T62" fmla="*/ 6 w 16"/>
                <a:gd name="T63" fmla="*/ 28 h 28"/>
                <a:gd name="T64" fmla="*/ 2 w 16"/>
                <a:gd name="T65" fmla="*/ 28 h 28"/>
                <a:gd name="T66" fmla="*/ 0 w 16"/>
                <a:gd name="T67" fmla="*/ 26 h 28"/>
                <a:gd name="T68" fmla="*/ 0 w 16"/>
                <a:gd name="T69" fmla="*/ 22 h 28"/>
                <a:gd name="T70" fmla="*/ 2 w 16"/>
                <a:gd name="T71" fmla="*/ 22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28"/>
                <a:gd name="T110" fmla="*/ 16 w 16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28">
                  <a:moveTo>
                    <a:pt x="2" y="22"/>
                  </a:moveTo>
                  <a:lnTo>
                    <a:pt x="2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6" name="Freeform 91"/>
            <p:cNvSpPr>
              <a:spLocks/>
            </p:cNvSpPr>
            <p:nvPr/>
          </p:nvSpPr>
          <p:spPr bwMode="auto">
            <a:xfrm>
              <a:off x="182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30 h 34"/>
                <a:gd name="T16" fmla="*/ 10 w 14"/>
                <a:gd name="T17" fmla="*/ 32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4 w 14"/>
                <a:gd name="T25" fmla="*/ 32 h 34"/>
                <a:gd name="T26" fmla="*/ 4 w 14"/>
                <a:gd name="T27" fmla="*/ 28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7" name="Freeform 92"/>
            <p:cNvSpPr>
              <a:spLocks noEditPoints="1"/>
            </p:cNvSpPr>
            <p:nvPr/>
          </p:nvSpPr>
          <p:spPr bwMode="auto">
            <a:xfrm>
              <a:off x="204" y="4079"/>
              <a:ext cx="4" cy="38"/>
            </a:xfrm>
            <a:custGeom>
              <a:avLst/>
              <a:gdLst>
                <a:gd name="T0" fmla="*/ 0 w 4"/>
                <a:gd name="T1" fmla="*/ 2 h 38"/>
                <a:gd name="T2" fmla="*/ 0 w 4"/>
                <a:gd name="T3" fmla="*/ 2 h 38"/>
                <a:gd name="T4" fmla="*/ 0 w 4"/>
                <a:gd name="T5" fmla="*/ 4 h 38"/>
                <a:gd name="T6" fmla="*/ 2 w 4"/>
                <a:gd name="T7" fmla="*/ 4 h 38"/>
                <a:gd name="T8" fmla="*/ 4 w 4"/>
                <a:gd name="T9" fmla="*/ 4 h 38"/>
                <a:gd name="T10" fmla="*/ 4 w 4"/>
                <a:gd name="T11" fmla="*/ 2 h 38"/>
                <a:gd name="T12" fmla="*/ 4 w 4"/>
                <a:gd name="T13" fmla="*/ 0 h 38"/>
                <a:gd name="T14" fmla="*/ 2 w 4"/>
                <a:gd name="T15" fmla="*/ 0 h 38"/>
                <a:gd name="T16" fmla="*/ 0 w 4"/>
                <a:gd name="T17" fmla="*/ 0 h 38"/>
                <a:gd name="T18" fmla="*/ 0 w 4"/>
                <a:gd name="T19" fmla="*/ 2 h 38"/>
                <a:gd name="T20" fmla="*/ 0 w 4"/>
                <a:gd name="T21" fmla="*/ 28 h 38"/>
                <a:gd name="T22" fmla="*/ 0 w 4"/>
                <a:gd name="T23" fmla="*/ 28 h 38"/>
                <a:gd name="T24" fmla="*/ 0 w 4"/>
                <a:gd name="T25" fmla="*/ 38 h 38"/>
                <a:gd name="T26" fmla="*/ 2 w 4"/>
                <a:gd name="T27" fmla="*/ 36 h 38"/>
                <a:gd name="T28" fmla="*/ 4 w 4"/>
                <a:gd name="T29" fmla="*/ 38 h 38"/>
                <a:gd name="T30" fmla="*/ 4 w 4"/>
                <a:gd name="T31" fmla="*/ 28 h 38"/>
                <a:gd name="T32" fmla="*/ 4 w 4"/>
                <a:gd name="T33" fmla="*/ 22 h 38"/>
                <a:gd name="T34" fmla="*/ 4 w 4"/>
                <a:gd name="T35" fmla="*/ 12 h 38"/>
                <a:gd name="T36" fmla="*/ 2 w 4"/>
                <a:gd name="T37" fmla="*/ 12 h 38"/>
                <a:gd name="T38" fmla="*/ 0 w 4"/>
                <a:gd name="T39" fmla="*/ 12 h 38"/>
                <a:gd name="T40" fmla="*/ 0 w 4"/>
                <a:gd name="T41" fmla="*/ 22 h 38"/>
                <a:gd name="T42" fmla="*/ 0 w 4"/>
                <a:gd name="T43" fmla="*/ 28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"/>
                <a:gd name="T67" fmla="*/ 0 h 38"/>
                <a:gd name="T68" fmla="*/ 4 w 4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" h="38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  <a:moveTo>
                    <a:pt x="0" y="28"/>
                  </a:moveTo>
                  <a:lnTo>
                    <a:pt x="0" y="28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4" y="38"/>
                  </a:lnTo>
                  <a:lnTo>
                    <a:pt x="4" y="28"/>
                  </a:lnTo>
                  <a:lnTo>
                    <a:pt x="4" y="2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2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8" name="Freeform 93"/>
            <p:cNvSpPr>
              <a:spLocks/>
            </p:cNvSpPr>
            <p:nvPr/>
          </p:nvSpPr>
          <p:spPr bwMode="auto">
            <a:xfrm>
              <a:off x="216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30 h 34"/>
                <a:gd name="T16" fmla="*/ 10 w 14"/>
                <a:gd name="T17" fmla="*/ 32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6 w 14"/>
                <a:gd name="T25" fmla="*/ 32 h 34"/>
                <a:gd name="T26" fmla="*/ 4 w 14"/>
                <a:gd name="T27" fmla="*/ 28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238" y="4091"/>
              <a:ext cx="22" cy="26"/>
            </a:xfrm>
            <a:custGeom>
              <a:avLst/>
              <a:gdLst>
                <a:gd name="T0" fmla="*/ 0 w 22"/>
                <a:gd name="T1" fmla="*/ 8 h 26"/>
                <a:gd name="T2" fmla="*/ 0 w 22"/>
                <a:gd name="T3" fmla="*/ 8 h 26"/>
                <a:gd name="T4" fmla="*/ 0 w 22"/>
                <a:gd name="T5" fmla="*/ 0 h 26"/>
                <a:gd name="T6" fmla="*/ 2 w 22"/>
                <a:gd name="T7" fmla="*/ 0 h 26"/>
                <a:gd name="T8" fmla="*/ 4 w 22"/>
                <a:gd name="T9" fmla="*/ 0 h 26"/>
                <a:gd name="T10" fmla="*/ 4 w 22"/>
                <a:gd name="T11" fmla="*/ 14 h 26"/>
                <a:gd name="T12" fmla="*/ 4 w 22"/>
                <a:gd name="T13" fmla="*/ 18 h 26"/>
                <a:gd name="T14" fmla="*/ 4 w 22"/>
                <a:gd name="T15" fmla="*/ 20 h 26"/>
                <a:gd name="T16" fmla="*/ 6 w 22"/>
                <a:gd name="T17" fmla="*/ 22 h 26"/>
                <a:gd name="T18" fmla="*/ 10 w 22"/>
                <a:gd name="T19" fmla="*/ 22 h 26"/>
                <a:gd name="T20" fmla="*/ 14 w 22"/>
                <a:gd name="T21" fmla="*/ 22 h 26"/>
                <a:gd name="T22" fmla="*/ 16 w 22"/>
                <a:gd name="T23" fmla="*/ 20 h 26"/>
                <a:gd name="T24" fmla="*/ 16 w 22"/>
                <a:gd name="T25" fmla="*/ 16 h 26"/>
                <a:gd name="T26" fmla="*/ 16 w 22"/>
                <a:gd name="T27" fmla="*/ 8 h 26"/>
                <a:gd name="T28" fmla="*/ 16 w 22"/>
                <a:gd name="T29" fmla="*/ 0 h 26"/>
                <a:gd name="T30" fmla="*/ 18 w 22"/>
                <a:gd name="T31" fmla="*/ 0 h 26"/>
                <a:gd name="T32" fmla="*/ 22 w 22"/>
                <a:gd name="T33" fmla="*/ 0 h 26"/>
                <a:gd name="T34" fmla="*/ 20 w 22"/>
                <a:gd name="T35" fmla="*/ 16 h 26"/>
                <a:gd name="T36" fmla="*/ 22 w 22"/>
                <a:gd name="T37" fmla="*/ 26 h 26"/>
                <a:gd name="T38" fmla="*/ 18 w 22"/>
                <a:gd name="T39" fmla="*/ 24 h 26"/>
                <a:gd name="T40" fmla="*/ 16 w 22"/>
                <a:gd name="T41" fmla="*/ 26 h 26"/>
                <a:gd name="T42" fmla="*/ 16 w 22"/>
                <a:gd name="T43" fmla="*/ 20 h 26"/>
                <a:gd name="T44" fmla="*/ 14 w 22"/>
                <a:gd name="T45" fmla="*/ 24 h 26"/>
                <a:gd name="T46" fmla="*/ 8 w 22"/>
                <a:gd name="T47" fmla="*/ 26 h 26"/>
                <a:gd name="T48" fmla="*/ 4 w 22"/>
                <a:gd name="T49" fmla="*/ 26 h 26"/>
                <a:gd name="T50" fmla="*/ 2 w 22"/>
                <a:gd name="T51" fmla="*/ 24 h 26"/>
                <a:gd name="T52" fmla="*/ 0 w 22"/>
                <a:gd name="T53" fmla="*/ 20 h 26"/>
                <a:gd name="T54" fmla="*/ 0 w 22"/>
                <a:gd name="T55" fmla="*/ 16 h 26"/>
                <a:gd name="T56" fmla="*/ 0 w 22"/>
                <a:gd name="T57" fmla="*/ 8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0" y="16"/>
                  </a:lnTo>
                  <a:lnTo>
                    <a:pt x="22" y="26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0"/>
                  </a:lnTo>
                  <a:lnTo>
                    <a:pt x="14" y="24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266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30 h 34"/>
                <a:gd name="T16" fmla="*/ 10 w 14"/>
                <a:gd name="T17" fmla="*/ 32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6 w 14"/>
                <a:gd name="T25" fmla="*/ 32 h 34"/>
                <a:gd name="T26" fmla="*/ 4 w 14"/>
                <a:gd name="T27" fmla="*/ 28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1" name="Freeform 96"/>
            <p:cNvSpPr>
              <a:spLocks/>
            </p:cNvSpPr>
            <p:nvPr/>
          </p:nvSpPr>
          <p:spPr bwMode="auto">
            <a:xfrm>
              <a:off x="286" y="4089"/>
              <a:ext cx="16" cy="28"/>
            </a:xfrm>
            <a:custGeom>
              <a:avLst/>
              <a:gdLst>
                <a:gd name="T0" fmla="*/ 0 w 16"/>
                <a:gd name="T1" fmla="*/ 22 h 28"/>
                <a:gd name="T2" fmla="*/ 0 w 16"/>
                <a:gd name="T3" fmla="*/ 22 h 28"/>
                <a:gd name="T4" fmla="*/ 4 w 16"/>
                <a:gd name="T5" fmla="*/ 24 h 28"/>
                <a:gd name="T6" fmla="*/ 8 w 16"/>
                <a:gd name="T7" fmla="*/ 26 h 28"/>
                <a:gd name="T8" fmla="*/ 10 w 16"/>
                <a:gd name="T9" fmla="*/ 24 h 28"/>
                <a:gd name="T10" fmla="*/ 12 w 16"/>
                <a:gd name="T11" fmla="*/ 20 h 28"/>
                <a:gd name="T12" fmla="*/ 12 w 16"/>
                <a:gd name="T13" fmla="*/ 18 h 28"/>
                <a:gd name="T14" fmla="*/ 10 w 16"/>
                <a:gd name="T15" fmla="*/ 18 h 28"/>
                <a:gd name="T16" fmla="*/ 6 w 16"/>
                <a:gd name="T17" fmla="*/ 16 h 28"/>
                <a:gd name="T18" fmla="*/ 2 w 16"/>
                <a:gd name="T19" fmla="*/ 14 h 28"/>
                <a:gd name="T20" fmla="*/ 0 w 16"/>
                <a:gd name="T21" fmla="*/ 12 h 28"/>
                <a:gd name="T22" fmla="*/ 0 w 16"/>
                <a:gd name="T23" fmla="*/ 8 h 28"/>
                <a:gd name="T24" fmla="*/ 0 w 16"/>
                <a:gd name="T25" fmla="*/ 6 h 28"/>
                <a:gd name="T26" fmla="*/ 2 w 16"/>
                <a:gd name="T27" fmla="*/ 4 h 28"/>
                <a:gd name="T28" fmla="*/ 4 w 16"/>
                <a:gd name="T29" fmla="*/ 2 h 28"/>
                <a:gd name="T30" fmla="*/ 8 w 16"/>
                <a:gd name="T31" fmla="*/ 0 h 28"/>
                <a:gd name="T32" fmla="*/ 14 w 16"/>
                <a:gd name="T33" fmla="*/ 2 h 28"/>
                <a:gd name="T34" fmla="*/ 14 w 16"/>
                <a:gd name="T35" fmla="*/ 6 h 28"/>
                <a:gd name="T36" fmla="*/ 12 w 16"/>
                <a:gd name="T37" fmla="*/ 6 h 28"/>
                <a:gd name="T38" fmla="*/ 10 w 16"/>
                <a:gd name="T39" fmla="*/ 4 h 28"/>
                <a:gd name="T40" fmla="*/ 8 w 16"/>
                <a:gd name="T41" fmla="*/ 2 h 28"/>
                <a:gd name="T42" fmla="*/ 4 w 16"/>
                <a:gd name="T43" fmla="*/ 4 h 28"/>
                <a:gd name="T44" fmla="*/ 4 w 16"/>
                <a:gd name="T45" fmla="*/ 8 h 28"/>
                <a:gd name="T46" fmla="*/ 4 w 16"/>
                <a:gd name="T47" fmla="*/ 10 h 28"/>
                <a:gd name="T48" fmla="*/ 6 w 16"/>
                <a:gd name="T49" fmla="*/ 10 h 28"/>
                <a:gd name="T50" fmla="*/ 10 w 16"/>
                <a:gd name="T51" fmla="*/ 12 h 28"/>
                <a:gd name="T52" fmla="*/ 14 w 16"/>
                <a:gd name="T53" fmla="*/ 14 h 28"/>
                <a:gd name="T54" fmla="*/ 16 w 16"/>
                <a:gd name="T55" fmla="*/ 16 h 28"/>
                <a:gd name="T56" fmla="*/ 16 w 16"/>
                <a:gd name="T57" fmla="*/ 20 h 28"/>
                <a:gd name="T58" fmla="*/ 16 w 16"/>
                <a:gd name="T59" fmla="*/ 22 h 28"/>
                <a:gd name="T60" fmla="*/ 14 w 16"/>
                <a:gd name="T61" fmla="*/ 26 h 28"/>
                <a:gd name="T62" fmla="*/ 10 w 16"/>
                <a:gd name="T63" fmla="*/ 28 h 28"/>
                <a:gd name="T64" fmla="*/ 6 w 16"/>
                <a:gd name="T65" fmla="*/ 28 h 28"/>
                <a:gd name="T66" fmla="*/ 2 w 16"/>
                <a:gd name="T67" fmla="*/ 28 h 28"/>
                <a:gd name="T68" fmla="*/ 0 w 16"/>
                <a:gd name="T69" fmla="*/ 26 h 28"/>
                <a:gd name="T70" fmla="*/ 0 w 16"/>
                <a:gd name="T71" fmla="*/ 22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28"/>
                <a:gd name="T110" fmla="*/ 16 w 16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28">
                  <a:moveTo>
                    <a:pt x="0" y="22"/>
                  </a:moveTo>
                  <a:lnTo>
                    <a:pt x="0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4" y="26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2" name="Freeform 97"/>
            <p:cNvSpPr>
              <a:spLocks noEditPoints="1"/>
            </p:cNvSpPr>
            <p:nvPr/>
          </p:nvSpPr>
          <p:spPr bwMode="auto">
            <a:xfrm>
              <a:off x="324" y="4075"/>
              <a:ext cx="24" cy="42"/>
            </a:xfrm>
            <a:custGeom>
              <a:avLst/>
              <a:gdLst>
                <a:gd name="T0" fmla="*/ 4 w 24"/>
                <a:gd name="T1" fmla="*/ 28 h 42"/>
                <a:gd name="T2" fmla="*/ 4 w 24"/>
                <a:gd name="T3" fmla="*/ 28 h 42"/>
                <a:gd name="T4" fmla="*/ 6 w 24"/>
                <a:gd name="T5" fmla="*/ 20 h 42"/>
                <a:gd name="T6" fmla="*/ 8 w 24"/>
                <a:gd name="T7" fmla="*/ 18 h 42"/>
                <a:gd name="T8" fmla="*/ 12 w 24"/>
                <a:gd name="T9" fmla="*/ 18 h 42"/>
                <a:gd name="T10" fmla="*/ 16 w 24"/>
                <a:gd name="T11" fmla="*/ 18 h 42"/>
                <a:gd name="T12" fmla="*/ 18 w 24"/>
                <a:gd name="T13" fmla="*/ 20 h 42"/>
                <a:gd name="T14" fmla="*/ 20 w 24"/>
                <a:gd name="T15" fmla="*/ 24 h 42"/>
                <a:gd name="T16" fmla="*/ 20 w 24"/>
                <a:gd name="T17" fmla="*/ 28 h 42"/>
                <a:gd name="T18" fmla="*/ 18 w 24"/>
                <a:gd name="T19" fmla="*/ 36 h 42"/>
                <a:gd name="T20" fmla="*/ 16 w 24"/>
                <a:gd name="T21" fmla="*/ 38 h 42"/>
                <a:gd name="T22" fmla="*/ 12 w 24"/>
                <a:gd name="T23" fmla="*/ 40 h 42"/>
                <a:gd name="T24" fmla="*/ 10 w 24"/>
                <a:gd name="T25" fmla="*/ 40 h 42"/>
                <a:gd name="T26" fmla="*/ 8 w 24"/>
                <a:gd name="T27" fmla="*/ 38 h 42"/>
                <a:gd name="T28" fmla="*/ 6 w 24"/>
                <a:gd name="T29" fmla="*/ 34 h 42"/>
                <a:gd name="T30" fmla="*/ 4 w 24"/>
                <a:gd name="T31" fmla="*/ 28 h 42"/>
                <a:gd name="T32" fmla="*/ 20 w 24"/>
                <a:gd name="T33" fmla="*/ 42 h 42"/>
                <a:gd name="T34" fmla="*/ 20 w 24"/>
                <a:gd name="T35" fmla="*/ 42 h 42"/>
                <a:gd name="T36" fmla="*/ 22 w 24"/>
                <a:gd name="T37" fmla="*/ 40 h 42"/>
                <a:gd name="T38" fmla="*/ 24 w 24"/>
                <a:gd name="T39" fmla="*/ 42 h 42"/>
                <a:gd name="T40" fmla="*/ 24 w 24"/>
                <a:gd name="T41" fmla="*/ 28 h 42"/>
                <a:gd name="T42" fmla="*/ 24 w 24"/>
                <a:gd name="T43" fmla="*/ 0 h 42"/>
                <a:gd name="T44" fmla="*/ 22 w 24"/>
                <a:gd name="T45" fmla="*/ 0 h 42"/>
                <a:gd name="T46" fmla="*/ 20 w 24"/>
                <a:gd name="T47" fmla="*/ 0 h 42"/>
                <a:gd name="T48" fmla="*/ 20 w 24"/>
                <a:gd name="T49" fmla="*/ 20 h 42"/>
                <a:gd name="T50" fmla="*/ 16 w 24"/>
                <a:gd name="T51" fmla="*/ 16 h 42"/>
                <a:gd name="T52" fmla="*/ 12 w 24"/>
                <a:gd name="T53" fmla="*/ 14 h 42"/>
                <a:gd name="T54" fmla="*/ 8 w 24"/>
                <a:gd name="T55" fmla="*/ 16 h 42"/>
                <a:gd name="T56" fmla="*/ 4 w 24"/>
                <a:gd name="T57" fmla="*/ 18 h 42"/>
                <a:gd name="T58" fmla="*/ 0 w 24"/>
                <a:gd name="T59" fmla="*/ 22 h 42"/>
                <a:gd name="T60" fmla="*/ 0 w 24"/>
                <a:gd name="T61" fmla="*/ 28 h 42"/>
                <a:gd name="T62" fmla="*/ 0 w 24"/>
                <a:gd name="T63" fmla="*/ 34 h 42"/>
                <a:gd name="T64" fmla="*/ 4 w 24"/>
                <a:gd name="T65" fmla="*/ 38 h 42"/>
                <a:gd name="T66" fmla="*/ 6 w 24"/>
                <a:gd name="T67" fmla="*/ 42 h 42"/>
                <a:gd name="T68" fmla="*/ 10 w 24"/>
                <a:gd name="T69" fmla="*/ 42 h 42"/>
                <a:gd name="T70" fmla="*/ 14 w 24"/>
                <a:gd name="T71" fmla="*/ 42 h 42"/>
                <a:gd name="T72" fmla="*/ 18 w 24"/>
                <a:gd name="T73" fmla="*/ 40 h 42"/>
                <a:gd name="T74" fmla="*/ 20 w 24"/>
                <a:gd name="T75" fmla="*/ 36 h 42"/>
                <a:gd name="T76" fmla="*/ 20 w 24"/>
                <a:gd name="T77" fmla="*/ 42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4" y="28"/>
                  </a:moveTo>
                  <a:lnTo>
                    <a:pt x="4" y="2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20" y="24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6" y="34"/>
                  </a:lnTo>
                  <a:lnTo>
                    <a:pt x="4" y="28"/>
                  </a:lnTo>
                  <a:close/>
                  <a:moveTo>
                    <a:pt x="20" y="42"/>
                  </a:moveTo>
                  <a:lnTo>
                    <a:pt x="20" y="42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4" y="38"/>
                  </a:lnTo>
                  <a:lnTo>
                    <a:pt x="6" y="42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8" y="40"/>
                  </a:lnTo>
                  <a:lnTo>
                    <a:pt x="20" y="36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3" name="Freeform 98"/>
            <p:cNvSpPr>
              <a:spLocks noEditPoints="1"/>
            </p:cNvSpPr>
            <p:nvPr/>
          </p:nvSpPr>
          <p:spPr bwMode="auto">
            <a:xfrm>
              <a:off x="356" y="408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20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10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4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4 w 24"/>
                <a:gd name="T41" fmla="*/ 26 h 28"/>
                <a:gd name="T42" fmla="*/ 10 w 24"/>
                <a:gd name="T43" fmla="*/ 24 h 28"/>
                <a:gd name="T44" fmla="*/ 8 w 24"/>
                <a:gd name="T45" fmla="*/ 22 h 28"/>
                <a:gd name="T46" fmla="*/ 6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20 w 24"/>
                <a:gd name="T61" fmla="*/ 4 h 28"/>
                <a:gd name="T62" fmla="*/ 18 w 24"/>
                <a:gd name="T63" fmla="*/ 2 h 28"/>
                <a:gd name="T64" fmla="*/ 12 w 24"/>
                <a:gd name="T65" fmla="*/ 0 h 28"/>
                <a:gd name="T66" fmla="*/ 8 w 24"/>
                <a:gd name="T67" fmla="*/ 2 h 28"/>
                <a:gd name="T68" fmla="*/ 4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4" y="26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402" y="4089"/>
              <a:ext cx="14" cy="28"/>
            </a:xfrm>
            <a:custGeom>
              <a:avLst/>
              <a:gdLst>
                <a:gd name="T0" fmla="*/ 14 w 14"/>
                <a:gd name="T1" fmla="*/ 6 h 28"/>
                <a:gd name="T2" fmla="*/ 14 w 14"/>
                <a:gd name="T3" fmla="*/ 6 h 28"/>
                <a:gd name="T4" fmla="*/ 10 w 14"/>
                <a:gd name="T5" fmla="*/ 4 h 28"/>
                <a:gd name="T6" fmla="*/ 8 w 14"/>
                <a:gd name="T7" fmla="*/ 6 h 28"/>
                <a:gd name="T8" fmla="*/ 6 w 14"/>
                <a:gd name="T9" fmla="*/ 8 h 28"/>
                <a:gd name="T10" fmla="*/ 6 w 14"/>
                <a:gd name="T11" fmla="*/ 12 h 28"/>
                <a:gd name="T12" fmla="*/ 6 w 14"/>
                <a:gd name="T13" fmla="*/ 28 h 28"/>
                <a:gd name="T14" fmla="*/ 4 w 14"/>
                <a:gd name="T15" fmla="*/ 26 h 28"/>
                <a:gd name="T16" fmla="*/ 0 w 14"/>
                <a:gd name="T17" fmla="*/ 28 h 28"/>
                <a:gd name="T18" fmla="*/ 0 w 14"/>
                <a:gd name="T19" fmla="*/ 14 h 28"/>
                <a:gd name="T20" fmla="*/ 0 w 14"/>
                <a:gd name="T21" fmla="*/ 12 h 28"/>
                <a:gd name="T22" fmla="*/ 0 w 14"/>
                <a:gd name="T23" fmla="*/ 2 h 28"/>
                <a:gd name="T24" fmla="*/ 4 w 14"/>
                <a:gd name="T25" fmla="*/ 2 h 28"/>
                <a:gd name="T26" fmla="*/ 6 w 14"/>
                <a:gd name="T27" fmla="*/ 2 h 28"/>
                <a:gd name="T28" fmla="*/ 4 w 14"/>
                <a:gd name="T29" fmla="*/ 6 h 28"/>
                <a:gd name="T30" fmla="*/ 6 w 14"/>
                <a:gd name="T31" fmla="*/ 6 h 28"/>
                <a:gd name="T32" fmla="*/ 8 w 14"/>
                <a:gd name="T33" fmla="*/ 2 h 28"/>
                <a:gd name="T34" fmla="*/ 12 w 14"/>
                <a:gd name="T35" fmla="*/ 0 h 28"/>
                <a:gd name="T36" fmla="*/ 14 w 14"/>
                <a:gd name="T37" fmla="*/ 2 h 28"/>
                <a:gd name="T38" fmla="*/ 14 w 14"/>
                <a:gd name="T39" fmla="*/ 6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8"/>
                <a:gd name="T62" fmla="*/ 14 w 14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8">
                  <a:moveTo>
                    <a:pt x="14" y="6"/>
                  </a:moveTo>
                  <a:lnTo>
                    <a:pt x="14" y="6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6" y="12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5" name="Freeform 100"/>
            <p:cNvSpPr>
              <a:spLocks noEditPoints="1"/>
            </p:cNvSpPr>
            <p:nvPr/>
          </p:nvSpPr>
          <p:spPr bwMode="auto">
            <a:xfrm>
              <a:off x="420" y="4089"/>
              <a:ext cx="24" cy="28"/>
            </a:xfrm>
            <a:custGeom>
              <a:avLst/>
              <a:gdLst>
                <a:gd name="T0" fmla="*/ 14 w 24"/>
                <a:gd name="T1" fmla="*/ 2 h 28"/>
                <a:gd name="T2" fmla="*/ 14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20 w 24"/>
                <a:gd name="T9" fmla="*/ 12 h 28"/>
                <a:gd name="T10" fmla="*/ 12 w 24"/>
                <a:gd name="T11" fmla="*/ 12 h 28"/>
                <a:gd name="T12" fmla="*/ 6 w 24"/>
                <a:gd name="T13" fmla="*/ 12 h 28"/>
                <a:gd name="T14" fmla="*/ 8 w 24"/>
                <a:gd name="T15" fmla="*/ 6 h 28"/>
                <a:gd name="T16" fmla="*/ 10 w 24"/>
                <a:gd name="T17" fmla="*/ 4 h 28"/>
                <a:gd name="T18" fmla="*/ 14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2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4 w 24"/>
                <a:gd name="T31" fmla="*/ 28 h 28"/>
                <a:gd name="T32" fmla="*/ 20 w 24"/>
                <a:gd name="T33" fmla="*/ 26 h 28"/>
                <a:gd name="T34" fmla="*/ 24 w 24"/>
                <a:gd name="T35" fmla="*/ 24 h 28"/>
                <a:gd name="T36" fmla="*/ 24 w 24"/>
                <a:gd name="T37" fmla="*/ 22 h 28"/>
                <a:gd name="T38" fmla="*/ 20 w 24"/>
                <a:gd name="T39" fmla="*/ 24 h 28"/>
                <a:gd name="T40" fmla="*/ 16 w 24"/>
                <a:gd name="T41" fmla="*/ 26 h 28"/>
                <a:gd name="T42" fmla="*/ 12 w 24"/>
                <a:gd name="T43" fmla="*/ 24 h 28"/>
                <a:gd name="T44" fmla="*/ 8 w 24"/>
                <a:gd name="T45" fmla="*/ 22 h 28"/>
                <a:gd name="T46" fmla="*/ 6 w 24"/>
                <a:gd name="T47" fmla="*/ 20 h 28"/>
                <a:gd name="T48" fmla="*/ 6 w 24"/>
                <a:gd name="T49" fmla="*/ 16 h 28"/>
                <a:gd name="T50" fmla="*/ 6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4 w 24"/>
                <a:gd name="T59" fmla="*/ 8 h 28"/>
                <a:gd name="T60" fmla="*/ 22 w 24"/>
                <a:gd name="T61" fmla="*/ 4 h 28"/>
                <a:gd name="T62" fmla="*/ 18 w 24"/>
                <a:gd name="T63" fmla="*/ 2 h 28"/>
                <a:gd name="T64" fmla="*/ 14 w 24"/>
                <a:gd name="T65" fmla="*/ 0 h 28"/>
                <a:gd name="T66" fmla="*/ 8 w 24"/>
                <a:gd name="T67" fmla="*/ 2 h 28"/>
                <a:gd name="T68" fmla="*/ 4 w 24"/>
                <a:gd name="T69" fmla="*/ 4 h 28"/>
                <a:gd name="T70" fmla="*/ 2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4" y="2"/>
                  </a:moveTo>
                  <a:lnTo>
                    <a:pt x="14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4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20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0" y="24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6" name="Freeform 101"/>
            <p:cNvSpPr>
              <a:spLocks/>
            </p:cNvSpPr>
            <p:nvPr/>
          </p:nvSpPr>
          <p:spPr bwMode="auto">
            <a:xfrm>
              <a:off x="450" y="4089"/>
              <a:ext cx="24" cy="28"/>
            </a:xfrm>
            <a:custGeom>
              <a:avLst/>
              <a:gdLst>
                <a:gd name="T0" fmla="*/ 14 w 24"/>
                <a:gd name="T1" fmla="*/ 0 h 28"/>
                <a:gd name="T2" fmla="*/ 14 w 24"/>
                <a:gd name="T3" fmla="*/ 0 h 28"/>
                <a:gd name="T4" fmla="*/ 20 w 24"/>
                <a:gd name="T5" fmla="*/ 2 h 28"/>
                <a:gd name="T6" fmla="*/ 24 w 24"/>
                <a:gd name="T7" fmla="*/ 4 h 28"/>
                <a:gd name="T8" fmla="*/ 22 w 24"/>
                <a:gd name="T9" fmla="*/ 6 h 28"/>
                <a:gd name="T10" fmla="*/ 20 w 24"/>
                <a:gd name="T11" fmla="*/ 4 h 28"/>
                <a:gd name="T12" fmla="*/ 14 w 24"/>
                <a:gd name="T13" fmla="*/ 2 h 28"/>
                <a:gd name="T14" fmla="*/ 10 w 24"/>
                <a:gd name="T15" fmla="*/ 4 h 28"/>
                <a:gd name="T16" fmla="*/ 8 w 24"/>
                <a:gd name="T17" fmla="*/ 6 h 28"/>
                <a:gd name="T18" fmla="*/ 6 w 24"/>
                <a:gd name="T19" fmla="*/ 10 h 28"/>
                <a:gd name="T20" fmla="*/ 6 w 24"/>
                <a:gd name="T21" fmla="*/ 14 h 28"/>
                <a:gd name="T22" fmla="*/ 6 w 24"/>
                <a:gd name="T23" fmla="*/ 20 h 28"/>
                <a:gd name="T24" fmla="*/ 8 w 24"/>
                <a:gd name="T25" fmla="*/ 22 h 28"/>
                <a:gd name="T26" fmla="*/ 10 w 24"/>
                <a:gd name="T27" fmla="*/ 24 h 28"/>
                <a:gd name="T28" fmla="*/ 14 w 24"/>
                <a:gd name="T29" fmla="*/ 26 h 28"/>
                <a:gd name="T30" fmla="*/ 20 w 24"/>
                <a:gd name="T31" fmla="*/ 24 h 28"/>
                <a:gd name="T32" fmla="*/ 24 w 24"/>
                <a:gd name="T33" fmla="*/ 22 h 28"/>
                <a:gd name="T34" fmla="*/ 24 w 24"/>
                <a:gd name="T35" fmla="*/ 24 h 28"/>
                <a:gd name="T36" fmla="*/ 18 w 24"/>
                <a:gd name="T37" fmla="*/ 26 h 28"/>
                <a:gd name="T38" fmla="*/ 14 w 24"/>
                <a:gd name="T39" fmla="*/ 28 h 28"/>
                <a:gd name="T40" fmla="*/ 10 w 24"/>
                <a:gd name="T41" fmla="*/ 28 h 28"/>
                <a:gd name="T42" fmla="*/ 4 w 24"/>
                <a:gd name="T43" fmla="*/ 24 h 28"/>
                <a:gd name="T44" fmla="*/ 2 w 24"/>
                <a:gd name="T45" fmla="*/ 20 h 28"/>
                <a:gd name="T46" fmla="*/ 0 w 24"/>
                <a:gd name="T47" fmla="*/ 14 h 28"/>
                <a:gd name="T48" fmla="*/ 2 w 24"/>
                <a:gd name="T49" fmla="*/ 8 h 28"/>
                <a:gd name="T50" fmla="*/ 6 w 24"/>
                <a:gd name="T51" fmla="*/ 4 h 28"/>
                <a:gd name="T52" fmla="*/ 10 w 24"/>
                <a:gd name="T53" fmla="*/ 2 h 28"/>
                <a:gd name="T54" fmla="*/ 14 w 24"/>
                <a:gd name="T55" fmla="*/ 0 h 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"/>
                <a:gd name="T85" fmla="*/ 0 h 28"/>
                <a:gd name="T86" fmla="*/ 24 w 24"/>
                <a:gd name="T87" fmla="*/ 28 h 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" h="28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4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14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18" y="26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7" name="Freeform 102"/>
            <p:cNvSpPr>
              <a:spLocks/>
            </p:cNvSpPr>
            <p:nvPr/>
          </p:nvSpPr>
          <p:spPr bwMode="auto">
            <a:xfrm>
              <a:off x="482" y="4075"/>
              <a:ext cx="22" cy="42"/>
            </a:xfrm>
            <a:custGeom>
              <a:avLst/>
              <a:gdLst>
                <a:gd name="T0" fmla="*/ 0 w 22"/>
                <a:gd name="T1" fmla="*/ 16 h 42"/>
                <a:gd name="T2" fmla="*/ 0 w 22"/>
                <a:gd name="T3" fmla="*/ 16 h 42"/>
                <a:gd name="T4" fmla="*/ 0 w 22"/>
                <a:gd name="T5" fmla="*/ 0 h 42"/>
                <a:gd name="T6" fmla="*/ 2 w 22"/>
                <a:gd name="T7" fmla="*/ 0 h 42"/>
                <a:gd name="T8" fmla="*/ 4 w 22"/>
                <a:gd name="T9" fmla="*/ 0 h 42"/>
                <a:gd name="T10" fmla="*/ 4 w 22"/>
                <a:gd name="T11" fmla="*/ 16 h 42"/>
                <a:gd name="T12" fmla="*/ 4 w 22"/>
                <a:gd name="T13" fmla="*/ 20 h 42"/>
                <a:gd name="T14" fmla="*/ 8 w 22"/>
                <a:gd name="T15" fmla="*/ 16 h 42"/>
                <a:gd name="T16" fmla="*/ 12 w 22"/>
                <a:gd name="T17" fmla="*/ 14 h 42"/>
                <a:gd name="T18" fmla="*/ 16 w 22"/>
                <a:gd name="T19" fmla="*/ 16 h 42"/>
                <a:gd name="T20" fmla="*/ 18 w 22"/>
                <a:gd name="T21" fmla="*/ 16 h 42"/>
                <a:gd name="T22" fmla="*/ 20 w 22"/>
                <a:gd name="T23" fmla="*/ 20 h 42"/>
                <a:gd name="T24" fmla="*/ 22 w 22"/>
                <a:gd name="T25" fmla="*/ 24 h 42"/>
                <a:gd name="T26" fmla="*/ 20 w 22"/>
                <a:gd name="T27" fmla="*/ 34 h 42"/>
                <a:gd name="T28" fmla="*/ 20 w 22"/>
                <a:gd name="T29" fmla="*/ 42 h 42"/>
                <a:gd name="T30" fmla="*/ 18 w 22"/>
                <a:gd name="T31" fmla="*/ 40 h 42"/>
                <a:gd name="T32" fmla="*/ 16 w 22"/>
                <a:gd name="T33" fmla="*/ 42 h 42"/>
                <a:gd name="T34" fmla="*/ 16 w 22"/>
                <a:gd name="T35" fmla="*/ 30 h 42"/>
                <a:gd name="T36" fmla="*/ 16 w 22"/>
                <a:gd name="T37" fmla="*/ 26 h 42"/>
                <a:gd name="T38" fmla="*/ 16 w 22"/>
                <a:gd name="T39" fmla="*/ 20 h 42"/>
                <a:gd name="T40" fmla="*/ 10 w 22"/>
                <a:gd name="T41" fmla="*/ 18 h 42"/>
                <a:gd name="T42" fmla="*/ 8 w 22"/>
                <a:gd name="T43" fmla="*/ 18 h 42"/>
                <a:gd name="T44" fmla="*/ 6 w 22"/>
                <a:gd name="T45" fmla="*/ 20 h 42"/>
                <a:gd name="T46" fmla="*/ 4 w 22"/>
                <a:gd name="T47" fmla="*/ 26 h 42"/>
                <a:gd name="T48" fmla="*/ 4 w 22"/>
                <a:gd name="T49" fmla="*/ 42 h 42"/>
                <a:gd name="T50" fmla="*/ 2 w 22"/>
                <a:gd name="T51" fmla="*/ 40 h 42"/>
                <a:gd name="T52" fmla="*/ 0 w 22"/>
                <a:gd name="T53" fmla="*/ 42 h 42"/>
                <a:gd name="T54" fmla="*/ 0 w 22"/>
                <a:gd name="T55" fmla="*/ 26 h 42"/>
                <a:gd name="T56" fmla="*/ 0 w 22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42"/>
                <a:gd name="T89" fmla="*/ 22 w 22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8" y="16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20" y="20"/>
                  </a:lnTo>
                  <a:lnTo>
                    <a:pt x="22" y="24"/>
                  </a:lnTo>
                  <a:lnTo>
                    <a:pt x="20" y="34"/>
                  </a:lnTo>
                  <a:lnTo>
                    <a:pt x="20" y="42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6" y="30"/>
                  </a:lnTo>
                  <a:lnTo>
                    <a:pt x="16" y="26"/>
                  </a:lnTo>
                  <a:lnTo>
                    <a:pt x="16" y="20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4" y="42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8" name="Freeform 103"/>
            <p:cNvSpPr>
              <a:spLocks noEditPoints="1"/>
            </p:cNvSpPr>
            <p:nvPr/>
          </p:nvSpPr>
          <p:spPr bwMode="auto">
            <a:xfrm>
              <a:off x="512" y="408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8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8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2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4 w 24"/>
                <a:gd name="T41" fmla="*/ 26 h 28"/>
                <a:gd name="T42" fmla="*/ 10 w 24"/>
                <a:gd name="T43" fmla="*/ 24 h 28"/>
                <a:gd name="T44" fmla="*/ 6 w 24"/>
                <a:gd name="T45" fmla="*/ 22 h 28"/>
                <a:gd name="T46" fmla="*/ 4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2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20 w 24"/>
                <a:gd name="T61" fmla="*/ 4 h 28"/>
                <a:gd name="T62" fmla="*/ 16 w 24"/>
                <a:gd name="T63" fmla="*/ 2 h 28"/>
                <a:gd name="T64" fmla="*/ 12 w 24"/>
                <a:gd name="T65" fmla="*/ 0 h 28"/>
                <a:gd name="T66" fmla="*/ 6 w 24"/>
                <a:gd name="T67" fmla="*/ 2 h 28"/>
                <a:gd name="T68" fmla="*/ 2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4" y="26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09" name="Freeform 104"/>
            <p:cNvSpPr>
              <a:spLocks/>
            </p:cNvSpPr>
            <p:nvPr/>
          </p:nvSpPr>
          <p:spPr bwMode="auto">
            <a:xfrm>
              <a:off x="544" y="4089"/>
              <a:ext cx="12" cy="28"/>
            </a:xfrm>
            <a:custGeom>
              <a:avLst/>
              <a:gdLst>
                <a:gd name="T0" fmla="*/ 12 w 12"/>
                <a:gd name="T1" fmla="*/ 6 h 28"/>
                <a:gd name="T2" fmla="*/ 12 w 12"/>
                <a:gd name="T3" fmla="*/ 6 h 28"/>
                <a:gd name="T4" fmla="*/ 8 w 12"/>
                <a:gd name="T5" fmla="*/ 4 h 28"/>
                <a:gd name="T6" fmla="*/ 6 w 12"/>
                <a:gd name="T7" fmla="*/ 6 h 28"/>
                <a:gd name="T8" fmla="*/ 4 w 12"/>
                <a:gd name="T9" fmla="*/ 8 h 28"/>
                <a:gd name="T10" fmla="*/ 4 w 12"/>
                <a:gd name="T11" fmla="*/ 12 h 28"/>
                <a:gd name="T12" fmla="*/ 4 w 12"/>
                <a:gd name="T13" fmla="*/ 28 h 28"/>
                <a:gd name="T14" fmla="*/ 2 w 12"/>
                <a:gd name="T15" fmla="*/ 26 h 28"/>
                <a:gd name="T16" fmla="*/ 0 w 12"/>
                <a:gd name="T17" fmla="*/ 28 h 28"/>
                <a:gd name="T18" fmla="*/ 0 w 12"/>
                <a:gd name="T19" fmla="*/ 14 h 28"/>
                <a:gd name="T20" fmla="*/ 0 w 12"/>
                <a:gd name="T21" fmla="*/ 12 h 28"/>
                <a:gd name="T22" fmla="*/ 0 w 12"/>
                <a:gd name="T23" fmla="*/ 2 h 28"/>
                <a:gd name="T24" fmla="*/ 2 w 12"/>
                <a:gd name="T25" fmla="*/ 2 h 28"/>
                <a:gd name="T26" fmla="*/ 4 w 12"/>
                <a:gd name="T27" fmla="*/ 2 h 28"/>
                <a:gd name="T28" fmla="*/ 4 w 12"/>
                <a:gd name="T29" fmla="*/ 6 h 28"/>
                <a:gd name="T30" fmla="*/ 6 w 12"/>
                <a:gd name="T31" fmla="*/ 2 h 28"/>
                <a:gd name="T32" fmla="*/ 10 w 12"/>
                <a:gd name="T33" fmla="*/ 0 h 28"/>
                <a:gd name="T34" fmla="*/ 12 w 12"/>
                <a:gd name="T35" fmla="*/ 2 h 28"/>
                <a:gd name="T36" fmla="*/ 12 w 12"/>
                <a:gd name="T37" fmla="*/ 6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"/>
                <a:gd name="T58" fmla="*/ 0 h 28"/>
                <a:gd name="T59" fmla="*/ 12 w 12"/>
                <a:gd name="T60" fmla="*/ 28 h 2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" h="28">
                  <a:moveTo>
                    <a:pt x="12" y="6"/>
                  </a:moveTo>
                  <a:lnTo>
                    <a:pt x="12" y="6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560" y="4089"/>
              <a:ext cx="24" cy="28"/>
            </a:xfrm>
            <a:custGeom>
              <a:avLst/>
              <a:gdLst>
                <a:gd name="T0" fmla="*/ 14 w 24"/>
                <a:gd name="T1" fmla="*/ 0 h 28"/>
                <a:gd name="T2" fmla="*/ 14 w 24"/>
                <a:gd name="T3" fmla="*/ 0 h 28"/>
                <a:gd name="T4" fmla="*/ 20 w 24"/>
                <a:gd name="T5" fmla="*/ 2 h 28"/>
                <a:gd name="T6" fmla="*/ 24 w 24"/>
                <a:gd name="T7" fmla="*/ 4 h 28"/>
                <a:gd name="T8" fmla="*/ 22 w 24"/>
                <a:gd name="T9" fmla="*/ 6 h 28"/>
                <a:gd name="T10" fmla="*/ 20 w 24"/>
                <a:gd name="T11" fmla="*/ 4 h 28"/>
                <a:gd name="T12" fmla="*/ 14 w 24"/>
                <a:gd name="T13" fmla="*/ 2 h 28"/>
                <a:gd name="T14" fmla="*/ 10 w 24"/>
                <a:gd name="T15" fmla="*/ 4 h 28"/>
                <a:gd name="T16" fmla="*/ 8 w 24"/>
                <a:gd name="T17" fmla="*/ 6 h 28"/>
                <a:gd name="T18" fmla="*/ 6 w 24"/>
                <a:gd name="T19" fmla="*/ 10 h 28"/>
                <a:gd name="T20" fmla="*/ 6 w 24"/>
                <a:gd name="T21" fmla="*/ 14 h 28"/>
                <a:gd name="T22" fmla="*/ 6 w 24"/>
                <a:gd name="T23" fmla="*/ 20 h 28"/>
                <a:gd name="T24" fmla="*/ 8 w 24"/>
                <a:gd name="T25" fmla="*/ 22 h 28"/>
                <a:gd name="T26" fmla="*/ 12 w 24"/>
                <a:gd name="T27" fmla="*/ 24 h 28"/>
                <a:gd name="T28" fmla="*/ 16 w 24"/>
                <a:gd name="T29" fmla="*/ 26 h 28"/>
                <a:gd name="T30" fmla="*/ 20 w 24"/>
                <a:gd name="T31" fmla="*/ 24 h 28"/>
                <a:gd name="T32" fmla="*/ 24 w 24"/>
                <a:gd name="T33" fmla="*/ 22 h 28"/>
                <a:gd name="T34" fmla="*/ 24 w 24"/>
                <a:gd name="T35" fmla="*/ 24 h 28"/>
                <a:gd name="T36" fmla="*/ 20 w 24"/>
                <a:gd name="T37" fmla="*/ 26 h 28"/>
                <a:gd name="T38" fmla="*/ 14 w 24"/>
                <a:gd name="T39" fmla="*/ 28 h 28"/>
                <a:gd name="T40" fmla="*/ 10 w 24"/>
                <a:gd name="T41" fmla="*/ 28 h 28"/>
                <a:gd name="T42" fmla="*/ 6 w 24"/>
                <a:gd name="T43" fmla="*/ 24 h 28"/>
                <a:gd name="T44" fmla="*/ 2 w 24"/>
                <a:gd name="T45" fmla="*/ 20 h 28"/>
                <a:gd name="T46" fmla="*/ 0 w 24"/>
                <a:gd name="T47" fmla="*/ 14 h 28"/>
                <a:gd name="T48" fmla="*/ 2 w 24"/>
                <a:gd name="T49" fmla="*/ 8 h 28"/>
                <a:gd name="T50" fmla="*/ 6 w 24"/>
                <a:gd name="T51" fmla="*/ 4 h 28"/>
                <a:gd name="T52" fmla="*/ 10 w 24"/>
                <a:gd name="T53" fmla="*/ 2 h 28"/>
                <a:gd name="T54" fmla="*/ 14 w 24"/>
                <a:gd name="T55" fmla="*/ 0 h 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4"/>
                <a:gd name="T85" fmla="*/ 0 h 28"/>
                <a:gd name="T86" fmla="*/ 24 w 24"/>
                <a:gd name="T87" fmla="*/ 28 h 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4" h="28">
                  <a:moveTo>
                    <a:pt x="14" y="0"/>
                  </a:moveTo>
                  <a:lnTo>
                    <a:pt x="14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4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12" y="24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14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592" y="4075"/>
              <a:ext cx="22" cy="42"/>
            </a:xfrm>
            <a:custGeom>
              <a:avLst/>
              <a:gdLst>
                <a:gd name="T0" fmla="*/ 0 w 22"/>
                <a:gd name="T1" fmla="*/ 16 h 42"/>
                <a:gd name="T2" fmla="*/ 0 w 22"/>
                <a:gd name="T3" fmla="*/ 16 h 42"/>
                <a:gd name="T4" fmla="*/ 0 w 22"/>
                <a:gd name="T5" fmla="*/ 0 h 42"/>
                <a:gd name="T6" fmla="*/ 2 w 22"/>
                <a:gd name="T7" fmla="*/ 0 h 42"/>
                <a:gd name="T8" fmla="*/ 4 w 22"/>
                <a:gd name="T9" fmla="*/ 0 h 42"/>
                <a:gd name="T10" fmla="*/ 4 w 22"/>
                <a:gd name="T11" fmla="*/ 16 h 42"/>
                <a:gd name="T12" fmla="*/ 4 w 22"/>
                <a:gd name="T13" fmla="*/ 20 h 42"/>
                <a:gd name="T14" fmla="*/ 8 w 22"/>
                <a:gd name="T15" fmla="*/ 16 h 42"/>
                <a:gd name="T16" fmla="*/ 12 w 22"/>
                <a:gd name="T17" fmla="*/ 14 h 42"/>
                <a:gd name="T18" fmla="*/ 16 w 22"/>
                <a:gd name="T19" fmla="*/ 16 h 42"/>
                <a:gd name="T20" fmla="*/ 18 w 22"/>
                <a:gd name="T21" fmla="*/ 16 h 42"/>
                <a:gd name="T22" fmla="*/ 20 w 22"/>
                <a:gd name="T23" fmla="*/ 20 h 42"/>
                <a:gd name="T24" fmla="*/ 22 w 22"/>
                <a:gd name="T25" fmla="*/ 24 h 42"/>
                <a:gd name="T26" fmla="*/ 22 w 22"/>
                <a:gd name="T27" fmla="*/ 34 h 42"/>
                <a:gd name="T28" fmla="*/ 22 w 22"/>
                <a:gd name="T29" fmla="*/ 42 h 42"/>
                <a:gd name="T30" fmla="*/ 18 w 22"/>
                <a:gd name="T31" fmla="*/ 40 h 42"/>
                <a:gd name="T32" fmla="*/ 16 w 22"/>
                <a:gd name="T33" fmla="*/ 42 h 42"/>
                <a:gd name="T34" fmla="*/ 18 w 22"/>
                <a:gd name="T35" fmla="*/ 30 h 42"/>
                <a:gd name="T36" fmla="*/ 18 w 22"/>
                <a:gd name="T37" fmla="*/ 26 h 42"/>
                <a:gd name="T38" fmla="*/ 16 w 22"/>
                <a:gd name="T39" fmla="*/ 20 h 42"/>
                <a:gd name="T40" fmla="*/ 12 w 22"/>
                <a:gd name="T41" fmla="*/ 18 h 42"/>
                <a:gd name="T42" fmla="*/ 8 w 22"/>
                <a:gd name="T43" fmla="*/ 18 h 42"/>
                <a:gd name="T44" fmla="*/ 6 w 22"/>
                <a:gd name="T45" fmla="*/ 20 h 42"/>
                <a:gd name="T46" fmla="*/ 4 w 22"/>
                <a:gd name="T47" fmla="*/ 26 h 42"/>
                <a:gd name="T48" fmla="*/ 4 w 22"/>
                <a:gd name="T49" fmla="*/ 42 h 42"/>
                <a:gd name="T50" fmla="*/ 2 w 22"/>
                <a:gd name="T51" fmla="*/ 40 h 42"/>
                <a:gd name="T52" fmla="*/ 0 w 22"/>
                <a:gd name="T53" fmla="*/ 42 h 42"/>
                <a:gd name="T54" fmla="*/ 0 w 22"/>
                <a:gd name="T55" fmla="*/ 26 h 42"/>
                <a:gd name="T56" fmla="*/ 0 w 22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42"/>
                <a:gd name="T89" fmla="*/ 22 w 22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8" y="16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18" y="16"/>
                  </a:lnTo>
                  <a:lnTo>
                    <a:pt x="20" y="20"/>
                  </a:lnTo>
                  <a:lnTo>
                    <a:pt x="22" y="24"/>
                  </a:lnTo>
                  <a:lnTo>
                    <a:pt x="22" y="34"/>
                  </a:lnTo>
                  <a:lnTo>
                    <a:pt x="22" y="42"/>
                  </a:lnTo>
                  <a:lnTo>
                    <a:pt x="18" y="40"/>
                  </a:lnTo>
                  <a:lnTo>
                    <a:pt x="16" y="4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6" y="20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4" y="42"/>
                  </a:lnTo>
                  <a:lnTo>
                    <a:pt x="2" y="40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2" name="Freeform 107"/>
            <p:cNvSpPr>
              <a:spLocks noEditPoints="1"/>
            </p:cNvSpPr>
            <p:nvPr/>
          </p:nvSpPr>
          <p:spPr bwMode="auto">
            <a:xfrm>
              <a:off x="622" y="408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8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8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2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4 w 24"/>
                <a:gd name="T41" fmla="*/ 26 h 28"/>
                <a:gd name="T42" fmla="*/ 10 w 24"/>
                <a:gd name="T43" fmla="*/ 24 h 28"/>
                <a:gd name="T44" fmla="*/ 6 w 24"/>
                <a:gd name="T45" fmla="*/ 22 h 28"/>
                <a:gd name="T46" fmla="*/ 4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20 w 24"/>
                <a:gd name="T61" fmla="*/ 4 h 28"/>
                <a:gd name="T62" fmla="*/ 16 w 24"/>
                <a:gd name="T63" fmla="*/ 2 h 28"/>
                <a:gd name="T64" fmla="*/ 12 w 24"/>
                <a:gd name="T65" fmla="*/ 0 h 28"/>
                <a:gd name="T66" fmla="*/ 6 w 24"/>
                <a:gd name="T67" fmla="*/ 2 h 28"/>
                <a:gd name="T68" fmla="*/ 2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8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4" y="26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3" name="Freeform 108"/>
            <p:cNvSpPr>
              <a:spLocks noEditPoints="1"/>
            </p:cNvSpPr>
            <p:nvPr/>
          </p:nvSpPr>
          <p:spPr bwMode="auto">
            <a:xfrm>
              <a:off x="154" y="4139"/>
              <a:ext cx="24" cy="28"/>
            </a:xfrm>
            <a:custGeom>
              <a:avLst/>
              <a:gdLst>
                <a:gd name="T0" fmla="*/ 14 w 24"/>
                <a:gd name="T1" fmla="*/ 2 h 28"/>
                <a:gd name="T2" fmla="*/ 14 w 24"/>
                <a:gd name="T3" fmla="*/ 2 h 28"/>
                <a:gd name="T4" fmla="*/ 16 w 24"/>
                <a:gd name="T5" fmla="*/ 2 h 28"/>
                <a:gd name="T6" fmla="*/ 18 w 24"/>
                <a:gd name="T7" fmla="*/ 6 h 28"/>
                <a:gd name="T8" fmla="*/ 20 w 24"/>
                <a:gd name="T9" fmla="*/ 12 h 28"/>
                <a:gd name="T10" fmla="*/ 12 w 24"/>
                <a:gd name="T11" fmla="*/ 12 h 28"/>
                <a:gd name="T12" fmla="*/ 6 w 24"/>
                <a:gd name="T13" fmla="*/ 12 h 28"/>
                <a:gd name="T14" fmla="*/ 8 w 24"/>
                <a:gd name="T15" fmla="*/ 6 h 28"/>
                <a:gd name="T16" fmla="*/ 10 w 24"/>
                <a:gd name="T17" fmla="*/ 2 h 28"/>
                <a:gd name="T18" fmla="*/ 14 w 24"/>
                <a:gd name="T19" fmla="*/ 2 h 28"/>
                <a:gd name="T20" fmla="*/ 0 w 24"/>
                <a:gd name="T21" fmla="*/ 14 h 28"/>
                <a:gd name="T22" fmla="*/ 0 w 24"/>
                <a:gd name="T23" fmla="*/ 14 h 28"/>
                <a:gd name="T24" fmla="*/ 2 w 24"/>
                <a:gd name="T25" fmla="*/ 20 h 28"/>
                <a:gd name="T26" fmla="*/ 4 w 24"/>
                <a:gd name="T27" fmla="*/ 24 h 28"/>
                <a:gd name="T28" fmla="*/ 8 w 24"/>
                <a:gd name="T29" fmla="*/ 26 h 28"/>
                <a:gd name="T30" fmla="*/ 14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4 w 24"/>
                <a:gd name="T37" fmla="*/ 22 h 28"/>
                <a:gd name="T38" fmla="*/ 22 w 24"/>
                <a:gd name="T39" fmla="*/ 22 h 28"/>
                <a:gd name="T40" fmla="*/ 20 w 24"/>
                <a:gd name="T41" fmla="*/ 24 h 28"/>
                <a:gd name="T42" fmla="*/ 14 w 24"/>
                <a:gd name="T43" fmla="*/ 24 h 28"/>
                <a:gd name="T44" fmla="*/ 10 w 24"/>
                <a:gd name="T45" fmla="*/ 24 h 28"/>
                <a:gd name="T46" fmla="*/ 8 w 24"/>
                <a:gd name="T47" fmla="*/ 22 h 28"/>
                <a:gd name="T48" fmla="*/ 6 w 24"/>
                <a:gd name="T49" fmla="*/ 18 h 28"/>
                <a:gd name="T50" fmla="*/ 6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4 w 24"/>
                <a:gd name="T59" fmla="*/ 6 h 28"/>
                <a:gd name="T60" fmla="*/ 22 w 24"/>
                <a:gd name="T61" fmla="*/ 4 h 28"/>
                <a:gd name="T62" fmla="*/ 18 w 24"/>
                <a:gd name="T63" fmla="*/ 2 h 28"/>
                <a:gd name="T64" fmla="*/ 12 w 24"/>
                <a:gd name="T65" fmla="*/ 0 h 28"/>
                <a:gd name="T66" fmla="*/ 8 w 24"/>
                <a:gd name="T67" fmla="*/ 2 h 28"/>
                <a:gd name="T68" fmla="*/ 4 w 24"/>
                <a:gd name="T69" fmla="*/ 4 h 28"/>
                <a:gd name="T70" fmla="*/ 2 w 24"/>
                <a:gd name="T71" fmla="*/ 8 h 28"/>
                <a:gd name="T72" fmla="*/ 0 w 24"/>
                <a:gd name="T73" fmla="*/ 14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4" y="2"/>
                  </a:moveTo>
                  <a:lnTo>
                    <a:pt x="14" y="2"/>
                  </a:lnTo>
                  <a:lnTo>
                    <a:pt x="16" y="2"/>
                  </a:lnTo>
                  <a:lnTo>
                    <a:pt x="18" y="6"/>
                  </a:lnTo>
                  <a:lnTo>
                    <a:pt x="20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2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2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4" y="22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6" y="18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4" name="Freeform 109"/>
            <p:cNvSpPr>
              <a:spLocks/>
            </p:cNvSpPr>
            <p:nvPr/>
          </p:nvSpPr>
          <p:spPr bwMode="auto">
            <a:xfrm>
              <a:off x="186" y="4139"/>
              <a:ext cx="22" cy="26"/>
            </a:xfrm>
            <a:custGeom>
              <a:avLst/>
              <a:gdLst>
                <a:gd name="T0" fmla="*/ 12 w 22"/>
                <a:gd name="T1" fmla="*/ 2 h 26"/>
                <a:gd name="T2" fmla="*/ 12 w 22"/>
                <a:gd name="T3" fmla="*/ 2 h 26"/>
                <a:gd name="T4" fmla="*/ 8 w 22"/>
                <a:gd name="T5" fmla="*/ 4 h 26"/>
                <a:gd name="T6" fmla="*/ 6 w 22"/>
                <a:gd name="T7" fmla="*/ 6 h 26"/>
                <a:gd name="T8" fmla="*/ 4 w 22"/>
                <a:gd name="T9" fmla="*/ 12 h 26"/>
                <a:gd name="T10" fmla="*/ 4 w 22"/>
                <a:gd name="T11" fmla="*/ 16 h 26"/>
                <a:gd name="T12" fmla="*/ 6 w 22"/>
                <a:gd name="T13" fmla="*/ 26 h 26"/>
                <a:gd name="T14" fmla="*/ 2 w 22"/>
                <a:gd name="T15" fmla="*/ 26 h 26"/>
                <a:gd name="T16" fmla="*/ 0 w 22"/>
                <a:gd name="T17" fmla="*/ 26 h 26"/>
                <a:gd name="T18" fmla="*/ 0 w 22"/>
                <a:gd name="T19" fmla="*/ 16 h 26"/>
                <a:gd name="T20" fmla="*/ 0 w 22"/>
                <a:gd name="T21" fmla="*/ 10 h 26"/>
                <a:gd name="T22" fmla="*/ 0 w 22"/>
                <a:gd name="T23" fmla="*/ 0 h 26"/>
                <a:gd name="T24" fmla="*/ 2 w 22"/>
                <a:gd name="T25" fmla="*/ 0 h 26"/>
                <a:gd name="T26" fmla="*/ 4 w 22"/>
                <a:gd name="T27" fmla="*/ 0 h 26"/>
                <a:gd name="T28" fmla="*/ 4 w 22"/>
                <a:gd name="T29" fmla="*/ 6 h 26"/>
                <a:gd name="T30" fmla="*/ 8 w 22"/>
                <a:gd name="T31" fmla="*/ 2 h 26"/>
                <a:gd name="T32" fmla="*/ 14 w 22"/>
                <a:gd name="T33" fmla="*/ 0 h 26"/>
                <a:gd name="T34" fmla="*/ 16 w 22"/>
                <a:gd name="T35" fmla="*/ 0 h 26"/>
                <a:gd name="T36" fmla="*/ 20 w 22"/>
                <a:gd name="T37" fmla="*/ 2 h 26"/>
                <a:gd name="T38" fmla="*/ 22 w 22"/>
                <a:gd name="T39" fmla="*/ 4 h 26"/>
                <a:gd name="T40" fmla="*/ 22 w 22"/>
                <a:gd name="T41" fmla="*/ 10 h 26"/>
                <a:gd name="T42" fmla="*/ 22 w 22"/>
                <a:gd name="T43" fmla="*/ 20 h 26"/>
                <a:gd name="T44" fmla="*/ 22 w 22"/>
                <a:gd name="T45" fmla="*/ 26 h 26"/>
                <a:gd name="T46" fmla="*/ 20 w 22"/>
                <a:gd name="T47" fmla="*/ 26 h 26"/>
                <a:gd name="T48" fmla="*/ 18 w 22"/>
                <a:gd name="T49" fmla="*/ 26 h 26"/>
                <a:gd name="T50" fmla="*/ 18 w 22"/>
                <a:gd name="T51" fmla="*/ 14 h 26"/>
                <a:gd name="T52" fmla="*/ 18 w 22"/>
                <a:gd name="T53" fmla="*/ 12 h 26"/>
                <a:gd name="T54" fmla="*/ 16 w 22"/>
                <a:gd name="T55" fmla="*/ 6 h 26"/>
                <a:gd name="T56" fmla="*/ 12 w 22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12" y="2"/>
                  </a:moveTo>
                  <a:lnTo>
                    <a:pt x="12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10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6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5" name="Freeform 110"/>
            <p:cNvSpPr>
              <a:spLocks/>
            </p:cNvSpPr>
            <p:nvPr/>
          </p:nvSpPr>
          <p:spPr bwMode="auto">
            <a:xfrm>
              <a:off x="232" y="4139"/>
              <a:ext cx="16" cy="28"/>
            </a:xfrm>
            <a:custGeom>
              <a:avLst/>
              <a:gdLst>
                <a:gd name="T0" fmla="*/ 2 w 16"/>
                <a:gd name="T1" fmla="*/ 22 h 28"/>
                <a:gd name="T2" fmla="*/ 2 w 16"/>
                <a:gd name="T3" fmla="*/ 22 h 28"/>
                <a:gd name="T4" fmla="*/ 4 w 16"/>
                <a:gd name="T5" fmla="*/ 24 h 28"/>
                <a:gd name="T6" fmla="*/ 8 w 16"/>
                <a:gd name="T7" fmla="*/ 26 h 28"/>
                <a:gd name="T8" fmla="*/ 12 w 16"/>
                <a:gd name="T9" fmla="*/ 24 h 28"/>
                <a:gd name="T10" fmla="*/ 12 w 16"/>
                <a:gd name="T11" fmla="*/ 20 h 28"/>
                <a:gd name="T12" fmla="*/ 12 w 16"/>
                <a:gd name="T13" fmla="*/ 18 h 28"/>
                <a:gd name="T14" fmla="*/ 10 w 16"/>
                <a:gd name="T15" fmla="*/ 16 h 28"/>
                <a:gd name="T16" fmla="*/ 6 w 16"/>
                <a:gd name="T17" fmla="*/ 16 h 28"/>
                <a:gd name="T18" fmla="*/ 2 w 16"/>
                <a:gd name="T19" fmla="*/ 14 h 28"/>
                <a:gd name="T20" fmla="*/ 0 w 16"/>
                <a:gd name="T21" fmla="*/ 12 h 28"/>
                <a:gd name="T22" fmla="*/ 0 w 16"/>
                <a:gd name="T23" fmla="*/ 8 h 28"/>
                <a:gd name="T24" fmla="*/ 0 w 16"/>
                <a:gd name="T25" fmla="*/ 6 h 28"/>
                <a:gd name="T26" fmla="*/ 2 w 16"/>
                <a:gd name="T27" fmla="*/ 2 h 28"/>
                <a:gd name="T28" fmla="*/ 6 w 16"/>
                <a:gd name="T29" fmla="*/ 0 h 28"/>
                <a:gd name="T30" fmla="*/ 10 w 16"/>
                <a:gd name="T31" fmla="*/ 0 h 28"/>
                <a:gd name="T32" fmla="*/ 16 w 16"/>
                <a:gd name="T33" fmla="*/ 2 h 28"/>
                <a:gd name="T34" fmla="*/ 14 w 16"/>
                <a:gd name="T35" fmla="*/ 6 h 28"/>
                <a:gd name="T36" fmla="*/ 12 w 16"/>
                <a:gd name="T37" fmla="*/ 4 h 28"/>
                <a:gd name="T38" fmla="*/ 8 w 16"/>
                <a:gd name="T39" fmla="*/ 2 h 28"/>
                <a:gd name="T40" fmla="*/ 6 w 16"/>
                <a:gd name="T41" fmla="*/ 4 h 28"/>
                <a:gd name="T42" fmla="*/ 4 w 16"/>
                <a:gd name="T43" fmla="*/ 6 h 28"/>
                <a:gd name="T44" fmla="*/ 4 w 16"/>
                <a:gd name="T45" fmla="*/ 8 h 28"/>
                <a:gd name="T46" fmla="*/ 6 w 16"/>
                <a:gd name="T47" fmla="*/ 10 h 28"/>
                <a:gd name="T48" fmla="*/ 10 w 16"/>
                <a:gd name="T49" fmla="*/ 12 h 28"/>
                <a:gd name="T50" fmla="*/ 14 w 16"/>
                <a:gd name="T51" fmla="*/ 14 h 28"/>
                <a:gd name="T52" fmla="*/ 16 w 16"/>
                <a:gd name="T53" fmla="*/ 16 h 28"/>
                <a:gd name="T54" fmla="*/ 16 w 16"/>
                <a:gd name="T55" fmla="*/ 18 h 28"/>
                <a:gd name="T56" fmla="*/ 16 w 16"/>
                <a:gd name="T57" fmla="*/ 22 h 28"/>
                <a:gd name="T58" fmla="*/ 14 w 16"/>
                <a:gd name="T59" fmla="*/ 24 h 28"/>
                <a:gd name="T60" fmla="*/ 10 w 16"/>
                <a:gd name="T61" fmla="*/ 26 h 28"/>
                <a:gd name="T62" fmla="*/ 6 w 16"/>
                <a:gd name="T63" fmla="*/ 28 h 28"/>
                <a:gd name="T64" fmla="*/ 2 w 16"/>
                <a:gd name="T65" fmla="*/ 26 h 28"/>
                <a:gd name="T66" fmla="*/ 0 w 16"/>
                <a:gd name="T67" fmla="*/ 26 h 28"/>
                <a:gd name="T68" fmla="*/ 0 w 16"/>
                <a:gd name="T69" fmla="*/ 22 h 28"/>
                <a:gd name="T70" fmla="*/ 2 w 16"/>
                <a:gd name="T71" fmla="*/ 22 h 2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6"/>
                <a:gd name="T109" fmla="*/ 0 h 28"/>
                <a:gd name="T110" fmla="*/ 16 w 16"/>
                <a:gd name="T111" fmla="*/ 28 h 2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6" h="28">
                  <a:moveTo>
                    <a:pt x="2" y="22"/>
                  </a:moveTo>
                  <a:lnTo>
                    <a:pt x="2" y="22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6" name="Freeform 111"/>
            <p:cNvSpPr>
              <a:spLocks noEditPoints="1"/>
            </p:cNvSpPr>
            <p:nvPr/>
          </p:nvSpPr>
          <p:spPr bwMode="auto">
            <a:xfrm>
              <a:off x="256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8 w 22"/>
                <a:gd name="T7" fmla="*/ 24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6 h 28"/>
                <a:gd name="T14" fmla="*/ 8 w 22"/>
                <a:gd name="T15" fmla="*/ 14 h 28"/>
                <a:gd name="T16" fmla="*/ 16 w 22"/>
                <a:gd name="T17" fmla="*/ 12 h 28"/>
                <a:gd name="T18" fmla="*/ 16 w 22"/>
                <a:gd name="T19" fmla="*/ 22 h 28"/>
                <a:gd name="T20" fmla="*/ 2 w 22"/>
                <a:gd name="T21" fmla="*/ 6 h 28"/>
                <a:gd name="T22" fmla="*/ 2 w 22"/>
                <a:gd name="T23" fmla="*/ 6 h 28"/>
                <a:gd name="T24" fmla="*/ 6 w 22"/>
                <a:gd name="T25" fmla="*/ 4 h 28"/>
                <a:gd name="T26" fmla="*/ 10 w 22"/>
                <a:gd name="T27" fmla="*/ 2 h 28"/>
                <a:gd name="T28" fmla="*/ 12 w 22"/>
                <a:gd name="T29" fmla="*/ 4 h 28"/>
                <a:gd name="T30" fmla="*/ 14 w 22"/>
                <a:gd name="T31" fmla="*/ 4 h 28"/>
                <a:gd name="T32" fmla="*/ 16 w 22"/>
                <a:gd name="T33" fmla="*/ 10 h 28"/>
                <a:gd name="T34" fmla="*/ 14 w 22"/>
                <a:gd name="T35" fmla="*/ 12 h 28"/>
                <a:gd name="T36" fmla="*/ 8 w 22"/>
                <a:gd name="T37" fmla="*/ 14 h 28"/>
                <a:gd name="T38" fmla="*/ 2 w 22"/>
                <a:gd name="T39" fmla="*/ 16 h 28"/>
                <a:gd name="T40" fmla="*/ 0 w 22"/>
                <a:gd name="T41" fmla="*/ 18 h 28"/>
                <a:gd name="T42" fmla="*/ 0 w 22"/>
                <a:gd name="T43" fmla="*/ 20 h 28"/>
                <a:gd name="T44" fmla="*/ 0 w 22"/>
                <a:gd name="T45" fmla="*/ 24 h 28"/>
                <a:gd name="T46" fmla="*/ 2 w 22"/>
                <a:gd name="T47" fmla="*/ 26 h 28"/>
                <a:gd name="T48" fmla="*/ 6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18 w 22"/>
                <a:gd name="T57" fmla="*/ 26 h 28"/>
                <a:gd name="T58" fmla="*/ 22 w 22"/>
                <a:gd name="T59" fmla="*/ 26 h 28"/>
                <a:gd name="T60" fmla="*/ 22 w 22"/>
                <a:gd name="T61" fmla="*/ 24 h 28"/>
                <a:gd name="T62" fmla="*/ 20 w 22"/>
                <a:gd name="T63" fmla="*/ 24 h 28"/>
                <a:gd name="T64" fmla="*/ 20 w 22"/>
                <a:gd name="T65" fmla="*/ 20 h 28"/>
                <a:gd name="T66" fmla="*/ 20 w 22"/>
                <a:gd name="T67" fmla="*/ 8 h 28"/>
                <a:gd name="T68" fmla="*/ 18 w 22"/>
                <a:gd name="T69" fmla="*/ 4 h 28"/>
                <a:gd name="T70" fmla="*/ 16 w 22"/>
                <a:gd name="T71" fmla="*/ 2 h 28"/>
                <a:gd name="T72" fmla="*/ 14 w 22"/>
                <a:gd name="T73" fmla="*/ 0 h 28"/>
                <a:gd name="T74" fmla="*/ 10 w 22"/>
                <a:gd name="T75" fmla="*/ 0 h 28"/>
                <a:gd name="T76" fmla="*/ 6 w 22"/>
                <a:gd name="T77" fmla="*/ 0 h 28"/>
                <a:gd name="T78" fmla="*/ 2 w 22"/>
                <a:gd name="T79" fmla="*/ 4 h 28"/>
                <a:gd name="T80" fmla="*/ 2 w 22"/>
                <a:gd name="T81" fmla="*/ 6 h 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28"/>
                <a:gd name="T125" fmla="*/ 22 w 22"/>
                <a:gd name="T126" fmla="*/ 28 h 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6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7" name="Freeform 112"/>
            <p:cNvSpPr>
              <a:spLocks/>
            </p:cNvSpPr>
            <p:nvPr/>
          </p:nvSpPr>
          <p:spPr bwMode="auto">
            <a:xfrm>
              <a:off x="286" y="4139"/>
              <a:ext cx="22" cy="26"/>
            </a:xfrm>
            <a:custGeom>
              <a:avLst/>
              <a:gdLst>
                <a:gd name="T0" fmla="*/ 12 w 22"/>
                <a:gd name="T1" fmla="*/ 2 h 26"/>
                <a:gd name="T2" fmla="*/ 12 w 22"/>
                <a:gd name="T3" fmla="*/ 2 h 26"/>
                <a:gd name="T4" fmla="*/ 10 w 22"/>
                <a:gd name="T5" fmla="*/ 4 h 26"/>
                <a:gd name="T6" fmla="*/ 6 w 22"/>
                <a:gd name="T7" fmla="*/ 6 h 26"/>
                <a:gd name="T8" fmla="*/ 6 w 22"/>
                <a:gd name="T9" fmla="*/ 12 h 26"/>
                <a:gd name="T10" fmla="*/ 6 w 22"/>
                <a:gd name="T11" fmla="*/ 16 h 26"/>
                <a:gd name="T12" fmla="*/ 6 w 22"/>
                <a:gd name="T13" fmla="*/ 26 h 26"/>
                <a:gd name="T14" fmla="*/ 4 w 22"/>
                <a:gd name="T15" fmla="*/ 26 h 26"/>
                <a:gd name="T16" fmla="*/ 0 w 22"/>
                <a:gd name="T17" fmla="*/ 26 h 26"/>
                <a:gd name="T18" fmla="*/ 2 w 22"/>
                <a:gd name="T19" fmla="*/ 16 h 26"/>
                <a:gd name="T20" fmla="*/ 2 w 22"/>
                <a:gd name="T21" fmla="*/ 10 h 26"/>
                <a:gd name="T22" fmla="*/ 0 w 22"/>
                <a:gd name="T23" fmla="*/ 0 h 26"/>
                <a:gd name="T24" fmla="*/ 4 w 22"/>
                <a:gd name="T25" fmla="*/ 0 h 26"/>
                <a:gd name="T26" fmla="*/ 6 w 22"/>
                <a:gd name="T27" fmla="*/ 0 h 26"/>
                <a:gd name="T28" fmla="*/ 6 w 22"/>
                <a:gd name="T29" fmla="*/ 6 h 26"/>
                <a:gd name="T30" fmla="*/ 8 w 22"/>
                <a:gd name="T31" fmla="*/ 2 h 26"/>
                <a:gd name="T32" fmla="*/ 14 w 22"/>
                <a:gd name="T33" fmla="*/ 0 h 26"/>
                <a:gd name="T34" fmla="*/ 18 w 22"/>
                <a:gd name="T35" fmla="*/ 0 h 26"/>
                <a:gd name="T36" fmla="*/ 20 w 22"/>
                <a:gd name="T37" fmla="*/ 2 h 26"/>
                <a:gd name="T38" fmla="*/ 22 w 22"/>
                <a:gd name="T39" fmla="*/ 4 h 26"/>
                <a:gd name="T40" fmla="*/ 22 w 22"/>
                <a:gd name="T41" fmla="*/ 10 h 26"/>
                <a:gd name="T42" fmla="*/ 22 w 22"/>
                <a:gd name="T43" fmla="*/ 20 h 26"/>
                <a:gd name="T44" fmla="*/ 22 w 22"/>
                <a:gd name="T45" fmla="*/ 26 h 26"/>
                <a:gd name="T46" fmla="*/ 20 w 22"/>
                <a:gd name="T47" fmla="*/ 26 h 26"/>
                <a:gd name="T48" fmla="*/ 18 w 22"/>
                <a:gd name="T49" fmla="*/ 26 h 26"/>
                <a:gd name="T50" fmla="*/ 18 w 22"/>
                <a:gd name="T51" fmla="*/ 14 h 26"/>
                <a:gd name="T52" fmla="*/ 18 w 22"/>
                <a:gd name="T53" fmla="*/ 12 h 26"/>
                <a:gd name="T54" fmla="*/ 16 w 22"/>
                <a:gd name="T55" fmla="*/ 6 h 26"/>
                <a:gd name="T56" fmla="*/ 12 w 22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12" y="2"/>
                  </a:moveTo>
                  <a:lnTo>
                    <a:pt x="12" y="2"/>
                  </a:lnTo>
                  <a:lnTo>
                    <a:pt x="10" y="4"/>
                  </a:lnTo>
                  <a:lnTo>
                    <a:pt x="6" y="6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2" y="10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10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6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8" name="Freeform 113"/>
            <p:cNvSpPr>
              <a:spLocks/>
            </p:cNvSpPr>
            <p:nvPr/>
          </p:nvSpPr>
          <p:spPr bwMode="auto">
            <a:xfrm>
              <a:off x="316" y="413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8 w 14"/>
                <a:gd name="T5" fmla="*/ 8 h 34"/>
                <a:gd name="T6" fmla="*/ 14 w 14"/>
                <a:gd name="T7" fmla="*/ 8 h 34"/>
                <a:gd name="T8" fmla="*/ 14 w 14"/>
                <a:gd name="T9" fmla="*/ 10 h 34"/>
                <a:gd name="T10" fmla="*/ 8 w 14"/>
                <a:gd name="T11" fmla="*/ 10 h 34"/>
                <a:gd name="T12" fmla="*/ 8 w 14"/>
                <a:gd name="T13" fmla="*/ 24 h 34"/>
                <a:gd name="T14" fmla="*/ 8 w 14"/>
                <a:gd name="T15" fmla="*/ 28 h 34"/>
                <a:gd name="T16" fmla="*/ 10 w 14"/>
                <a:gd name="T17" fmla="*/ 30 h 34"/>
                <a:gd name="T18" fmla="*/ 12 w 14"/>
                <a:gd name="T19" fmla="*/ 32 h 34"/>
                <a:gd name="T20" fmla="*/ 14 w 14"/>
                <a:gd name="T21" fmla="*/ 32 h 34"/>
                <a:gd name="T22" fmla="*/ 10 w 14"/>
                <a:gd name="T23" fmla="*/ 34 h 34"/>
                <a:gd name="T24" fmla="*/ 4 w 14"/>
                <a:gd name="T25" fmla="*/ 32 h 34"/>
                <a:gd name="T26" fmla="*/ 4 w 14"/>
                <a:gd name="T27" fmla="*/ 26 h 34"/>
                <a:gd name="T28" fmla="*/ 4 w 14"/>
                <a:gd name="T29" fmla="*/ 10 h 34"/>
                <a:gd name="T30" fmla="*/ 0 w 14"/>
                <a:gd name="T31" fmla="*/ 10 h 34"/>
                <a:gd name="T32" fmla="*/ 0 w 14"/>
                <a:gd name="T33" fmla="*/ 8 h 34"/>
                <a:gd name="T34" fmla="*/ 4 w 14"/>
                <a:gd name="T35" fmla="*/ 8 h 34"/>
                <a:gd name="T36" fmla="*/ 4 w 14"/>
                <a:gd name="T37" fmla="*/ 2 h 34"/>
                <a:gd name="T38" fmla="*/ 8 w 14"/>
                <a:gd name="T39" fmla="*/ 0 h 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34"/>
                <a:gd name="T62" fmla="*/ 14 w 14"/>
                <a:gd name="T63" fmla="*/ 34 h 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8" y="10"/>
                  </a:lnTo>
                  <a:lnTo>
                    <a:pt x="8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2" y="32"/>
                  </a:lnTo>
                  <a:lnTo>
                    <a:pt x="14" y="32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4" y="26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19" name="Freeform 114"/>
            <p:cNvSpPr>
              <a:spLocks noEditPoints="1"/>
            </p:cNvSpPr>
            <p:nvPr/>
          </p:nvSpPr>
          <p:spPr bwMode="auto">
            <a:xfrm>
              <a:off x="334" y="4125"/>
              <a:ext cx="24" cy="42"/>
            </a:xfrm>
            <a:custGeom>
              <a:avLst/>
              <a:gdLst>
                <a:gd name="T0" fmla="*/ 12 w 24"/>
                <a:gd name="T1" fmla="*/ 16 h 42"/>
                <a:gd name="T2" fmla="*/ 12 w 24"/>
                <a:gd name="T3" fmla="*/ 16 h 42"/>
                <a:gd name="T4" fmla="*/ 16 w 24"/>
                <a:gd name="T5" fmla="*/ 16 h 42"/>
                <a:gd name="T6" fmla="*/ 18 w 24"/>
                <a:gd name="T7" fmla="*/ 20 h 42"/>
                <a:gd name="T8" fmla="*/ 20 w 24"/>
                <a:gd name="T9" fmla="*/ 26 h 42"/>
                <a:gd name="T10" fmla="*/ 12 w 24"/>
                <a:gd name="T11" fmla="*/ 26 h 42"/>
                <a:gd name="T12" fmla="*/ 6 w 24"/>
                <a:gd name="T13" fmla="*/ 26 h 42"/>
                <a:gd name="T14" fmla="*/ 8 w 24"/>
                <a:gd name="T15" fmla="*/ 20 h 42"/>
                <a:gd name="T16" fmla="*/ 10 w 24"/>
                <a:gd name="T17" fmla="*/ 16 h 42"/>
                <a:gd name="T18" fmla="*/ 12 w 24"/>
                <a:gd name="T19" fmla="*/ 16 h 42"/>
                <a:gd name="T20" fmla="*/ 10 w 24"/>
                <a:gd name="T21" fmla="*/ 10 h 42"/>
                <a:gd name="T22" fmla="*/ 12 w 24"/>
                <a:gd name="T23" fmla="*/ 10 h 42"/>
                <a:gd name="T24" fmla="*/ 20 w 24"/>
                <a:gd name="T25" fmla="*/ 4 h 42"/>
                <a:gd name="T26" fmla="*/ 22 w 24"/>
                <a:gd name="T27" fmla="*/ 2 h 42"/>
                <a:gd name="T28" fmla="*/ 20 w 24"/>
                <a:gd name="T29" fmla="*/ 2 h 42"/>
                <a:gd name="T30" fmla="*/ 20 w 24"/>
                <a:gd name="T31" fmla="*/ 0 h 42"/>
                <a:gd name="T32" fmla="*/ 18 w 24"/>
                <a:gd name="T33" fmla="*/ 2 h 42"/>
                <a:gd name="T34" fmla="*/ 10 w 24"/>
                <a:gd name="T35" fmla="*/ 10 h 42"/>
                <a:gd name="T36" fmla="*/ 0 w 24"/>
                <a:gd name="T37" fmla="*/ 28 h 42"/>
                <a:gd name="T38" fmla="*/ 0 w 24"/>
                <a:gd name="T39" fmla="*/ 28 h 42"/>
                <a:gd name="T40" fmla="*/ 2 w 24"/>
                <a:gd name="T41" fmla="*/ 34 h 42"/>
                <a:gd name="T42" fmla="*/ 4 w 24"/>
                <a:gd name="T43" fmla="*/ 38 h 42"/>
                <a:gd name="T44" fmla="*/ 8 w 24"/>
                <a:gd name="T45" fmla="*/ 40 h 42"/>
                <a:gd name="T46" fmla="*/ 14 w 24"/>
                <a:gd name="T47" fmla="*/ 42 h 42"/>
                <a:gd name="T48" fmla="*/ 18 w 24"/>
                <a:gd name="T49" fmla="*/ 40 h 42"/>
                <a:gd name="T50" fmla="*/ 22 w 24"/>
                <a:gd name="T51" fmla="*/ 38 h 42"/>
                <a:gd name="T52" fmla="*/ 22 w 24"/>
                <a:gd name="T53" fmla="*/ 36 h 42"/>
                <a:gd name="T54" fmla="*/ 20 w 24"/>
                <a:gd name="T55" fmla="*/ 38 h 42"/>
                <a:gd name="T56" fmla="*/ 14 w 24"/>
                <a:gd name="T57" fmla="*/ 38 h 42"/>
                <a:gd name="T58" fmla="*/ 10 w 24"/>
                <a:gd name="T59" fmla="*/ 38 h 42"/>
                <a:gd name="T60" fmla="*/ 8 w 24"/>
                <a:gd name="T61" fmla="*/ 36 h 42"/>
                <a:gd name="T62" fmla="*/ 6 w 24"/>
                <a:gd name="T63" fmla="*/ 32 h 42"/>
                <a:gd name="T64" fmla="*/ 6 w 24"/>
                <a:gd name="T65" fmla="*/ 28 h 42"/>
                <a:gd name="T66" fmla="*/ 12 w 24"/>
                <a:gd name="T67" fmla="*/ 28 h 42"/>
                <a:gd name="T68" fmla="*/ 24 w 24"/>
                <a:gd name="T69" fmla="*/ 28 h 42"/>
                <a:gd name="T70" fmla="*/ 24 w 24"/>
                <a:gd name="T71" fmla="*/ 26 h 42"/>
                <a:gd name="T72" fmla="*/ 24 w 24"/>
                <a:gd name="T73" fmla="*/ 20 h 42"/>
                <a:gd name="T74" fmla="*/ 22 w 24"/>
                <a:gd name="T75" fmla="*/ 18 h 42"/>
                <a:gd name="T76" fmla="*/ 18 w 24"/>
                <a:gd name="T77" fmla="*/ 16 h 42"/>
                <a:gd name="T78" fmla="*/ 12 w 24"/>
                <a:gd name="T79" fmla="*/ 14 h 42"/>
                <a:gd name="T80" fmla="*/ 8 w 24"/>
                <a:gd name="T81" fmla="*/ 16 h 42"/>
                <a:gd name="T82" fmla="*/ 4 w 24"/>
                <a:gd name="T83" fmla="*/ 18 h 42"/>
                <a:gd name="T84" fmla="*/ 2 w 24"/>
                <a:gd name="T85" fmla="*/ 22 h 42"/>
                <a:gd name="T86" fmla="*/ 0 w 24"/>
                <a:gd name="T87" fmla="*/ 28 h 4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4"/>
                <a:gd name="T133" fmla="*/ 0 h 42"/>
                <a:gd name="T134" fmla="*/ 24 w 24"/>
                <a:gd name="T135" fmla="*/ 42 h 4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4" h="42">
                  <a:moveTo>
                    <a:pt x="12" y="16"/>
                  </a:moveTo>
                  <a:lnTo>
                    <a:pt x="12" y="16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20" y="26"/>
                  </a:lnTo>
                  <a:lnTo>
                    <a:pt x="12" y="26"/>
                  </a:lnTo>
                  <a:lnTo>
                    <a:pt x="6" y="26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2" y="16"/>
                  </a:lnTo>
                  <a:close/>
                  <a:moveTo>
                    <a:pt x="10" y="10"/>
                  </a:moveTo>
                  <a:lnTo>
                    <a:pt x="12" y="10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0" y="10"/>
                  </a:lnTo>
                  <a:close/>
                  <a:moveTo>
                    <a:pt x="0" y="28"/>
                  </a:moveTo>
                  <a:lnTo>
                    <a:pt x="0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0"/>
                  </a:lnTo>
                  <a:lnTo>
                    <a:pt x="14" y="42"/>
                  </a:lnTo>
                  <a:lnTo>
                    <a:pt x="18" y="40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0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8" y="36"/>
                  </a:lnTo>
                  <a:lnTo>
                    <a:pt x="6" y="32"/>
                  </a:lnTo>
                  <a:lnTo>
                    <a:pt x="6" y="28"/>
                  </a:lnTo>
                  <a:lnTo>
                    <a:pt x="12" y="28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0"/>
                  </a:lnTo>
                  <a:lnTo>
                    <a:pt x="22" y="18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4" y="18"/>
                  </a:lnTo>
                  <a:lnTo>
                    <a:pt x="2" y="22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0" name="Freeform 115"/>
            <p:cNvSpPr>
              <a:spLocks noEditPoints="1"/>
            </p:cNvSpPr>
            <p:nvPr/>
          </p:nvSpPr>
          <p:spPr bwMode="auto">
            <a:xfrm>
              <a:off x="380" y="4125"/>
              <a:ext cx="24" cy="42"/>
            </a:xfrm>
            <a:custGeom>
              <a:avLst/>
              <a:gdLst>
                <a:gd name="T0" fmla="*/ 4 w 24"/>
                <a:gd name="T1" fmla="*/ 28 h 42"/>
                <a:gd name="T2" fmla="*/ 4 w 24"/>
                <a:gd name="T3" fmla="*/ 28 h 42"/>
                <a:gd name="T4" fmla="*/ 6 w 24"/>
                <a:gd name="T5" fmla="*/ 20 h 42"/>
                <a:gd name="T6" fmla="*/ 8 w 24"/>
                <a:gd name="T7" fmla="*/ 18 h 42"/>
                <a:gd name="T8" fmla="*/ 12 w 24"/>
                <a:gd name="T9" fmla="*/ 16 h 42"/>
                <a:gd name="T10" fmla="*/ 16 w 24"/>
                <a:gd name="T11" fmla="*/ 18 h 42"/>
                <a:gd name="T12" fmla="*/ 18 w 24"/>
                <a:gd name="T13" fmla="*/ 20 h 42"/>
                <a:gd name="T14" fmla="*/ 20 w 24"/>
                <a:gd name="T15" fmla="*/ 22 h 42"/>
                <a:gd name="T16" fmla="*/ 20 w 24"/>
                <a:gd name="T17" fmla="*/ 28 h 42"/>
                <a:gd name="T18" fmla="*/ 18 w 24"/>
                <a:gd name="T19" fmla="*/ 36 h 42"/>
                <a:gd name="T20" fmla="*/ 16 w 24"/>
                <a:gd name="T21" fmla="*/ 38 h 42"/>
                <a:gd name="T22" fmla="*/ 12 w 24"/>
                <a:gd name="T23" fmla="*/ 40 h 42"/>
                <a:gd name="T24" fmla="*/ 8 w 24"/>
                <a:gd name="T25" fmla="*/ 38 h 42"/>
                <a:gd name="T26" fmla="*/ 6 w 24"/>
                <a:gd name="T27" fmla="*/ 36 h 42"/>
                <a:gd name="T28" fmla="*/ 4 w 24"/>
                <a:gd name="T29" fmla="*/ 34 h 42"/>
                <a:gd name="T30" fmla="*/ 4 w 24"/>
                <a:gd name="T31" fmla="*/ 28 h 42"/>
                <a:gd name="T32" fmla="*/ 20 w 24"/>
                <a:gd name="T33" fmla="*/ 40 h 42"/>
                <a:gd name="T34" fmla="*/ 20 w 24"/>
                <a:gd name="T35" fmla="*/ 40 h 42"/>
                <a:gd name="T36" fmla="*/ 22 w 24"/>
                <a:gd name="T37" fmla="*/ 40 h 42"/>
                <a:gd name="T38" fmla="*/ 24 w 24"/>
                <a:gd name="T39" fmla="*/ 40 h 42"/>
                <a:gd name="T40" fmla="*/ 24 w 24"/>
                <a:gd name="T41" fmla="*/ 28 h 42"/>
                <a:gd name="T42" fmla="*/ 24 w 24"/>
                <a:gd name="T43" fmla="*/ 0 h 42"/>
                <a:gd name="T44" fmla="*/ 22 w 24"/>
                <a:gd name="T45" fmla="*/ 0 h 42"/>
                <a:gd name="T46" fmla="*/ 20 w 24"/>
                <a:gd name="T47" fmla="*/ 0 h 42"/>
                <a:gd name="T48" fmla="*/ 20 w 24"/>
                <a:gd name="T49" fmla="*/ 20 h 42"/>
                <a:gd name="T50" fmla="*/ 16 w 24"/>
                <a:gd name="T51" fmla="*/ 16 h 42"/>
                <a:gd name="T52" fmla="*/ 12 w 24"/>
                <a:gd name="T53" fmla="*/ 14 h 42"/>
                <a:gd name="T54" fmla="*/ 6 w 24"/>
                <a:gd name="T55" fmla="*/ 16 h 42"/>
                <a:gd name="T56" fmla="*/ 4 w 24"/>
                <a:gd name="T57" fmla="*/ 18 h 42"/>
                <a:gd name="T58" fmla="*/ 0 w 24"/>
                <a:gd name="T59" fmla="*/ 22 h 42"/>
                <a:gd name="T60" fmla="*/ 0 w 24"/>
                <a:gd name="T61" fmla="*/ 28 h 42"/>
                <a:gd name="T62" fmla="*/ 0 w 24"/>
                <a:gd name="T63" fmla="*/ 34 h 42"/>
                <a:gd name="T64" fmla="*/ 2 w 24"/>
                <a:gd name="T65" fmla="*/ 38 h 42"/>
                <a:gd name="T66" fmla="*/ 6 w 24"/>
                <a:gd name="T67" fmla="*/ 40 h 42"/>
                <a:gd name="T68" fmla="*/ 10 w 24"/>
                <a:gd name="T69" fmla="*/ 42 h 42"/>
                <a:gd name="T70" fmla="*/ 14 w 24"/>
                <a:gd name="T71" fmla="*/ 40 h 42"/>
                <a:gd name="T72" fmla="*/ 16 w 24"/>
                <a:gd name="T73" fmla="*/ 40 h 42"/>
                <a:gd name="T74" fmla="*/ 20 w 24"/>
                <a:gd name="T75" fmla="*/ 36 h 42"/>
                <a:gd name="T76" fmla="*/ 20 w 24"/>
                <a:gd name="T77" fmla="*/ 40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4" y="28"/>
                  </a:moveTo>
                  <a:lnTo>
                    <a:pt x="4" y="2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2" y="40"/>
                  </a:lnTo>
                  <a:lnTo>
                    <a:pt x="8" y="38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28"/>
                  </a:lnTo>
                  <a:close/>
                  <a:moveTo>
                    <a:pt x="20" y="40"/>
                  </a:moveTo>
                  <a:lnTo>
                    <a:pt x="20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6" y="40"/>
                  </a:lnTo>
                  <a:lnTo>
                    <a:pt x="10" y="42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20" y="36"/>
                  </a:lnTo>
                  <a:lnTo>
                    <a:pt x="20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1" name="Freeform 116"/>
            <p:cNvSpPr>
              <a:spLocks/>
            </p:cNvSpPr>
            <p:nvPr/>
          </p:nvSpPr>
          <p:spPr bwMode="auto">
            <a:xfrm>
              <a:off x="414" y="4139"/>
              <a:ext cx="22" cy="28"/>
            </a:xfrm>
            <a:custGeom>
              <a:avLst/>
              <a:gdLst>
                <a:gd name="T0" fmla="*/ 0 w 22"/>
                <a:gd name="T1" fmla="*/ 10 h 28"/>
                <a:gd name="T2" fmla="*/ 0 w 22"/>
                <a:gd name="T3" fmla="*/ 10 h 28"/>
                <a:gd name="T4" fmla="*/ 0 w 22"/>
                <a:gd name="T5" fmla="*/ 0 h 28"/>
                <a:gd name="T6" fmla="*/ 2 w 22"/>
                <a:gd name="T7" fmla="*/ 0 h 28"/>
                <a:gd name="T8" fmla="*/ 4 w 22"/>
                <a:gd name="T9" fmla="*/ 0 h 28"/>
                <a:gd name="T10" fmla="*/ 4 w 22"/>
                <a:gd name="T11" fmla="*/ 16 h 28"/>
                <a:gd name="T12" fmla="*/ 4 w 22"/>
                <a:gd name="T13" fmla="*/ 20 h 28"/>
                <a:gd name="T14" fmla="*/ 6 w 22"/>
                <a:gd name="T15" fmla="*/ 22 h 28"/>
                <a:gd name="T16" fmla="*/ 8 w 22"/>
                <a:gd name="T17" fmla="*/ 24 h 28"/>
                <a:gd name="T18" fmla="*/ 10 w 22"/>
                <a:gd name="T19" fmla="*/ 24 h 28"/>
                <a:gd name="T20" fmla="*/ 14 w 22"/>
                <a:gd name="T21" fmla="*/ 24 h 28"/>
                <a:gd name="T22" fmla="*/ 16 w 22"/>
                <a:gd name="T23" fmla="*/ 20 h 28"/>
                <a:gd name="T24" fmla="*/ 18 w 22"/>
                <a:gd name="T25" fmla="*/ 18 h 28"/>
                <a:gd name="T26" fmla="*/ 18 w 22"/>
                <a:gd name="T27" fmla="*/ 10 h 28"/>
                <a:gd name="T28" fmla="*/ 18 w 22"/>
                <a:gd name="T29" fmla="*/ 0 h 28"/>
                <a:gd name="T30" fmla="*/ 20 w 22"/>
                <a:gd name="T31" fmla="*/ 0 h 28"/>
                <a:gd name="T32" fmla="*/ 22 w 22"/>
                <a:gd name="T33" fmla="*/ 0 h 28"/>
                <a:gd name="T34" fmla="*/ 22 w 22"/>
                <a:gd name="T35" fmla="*/ 18 h 28"/>
                <a:gd name="T36" fmla="*/ 22 w 22"/>
                <a:gd name="T37" fmla="*/ 26 h 28"/>
                <a:gd name="T38" fmla="*/ 20 w 22"/>
                <a:gd name="T39" fmla="*/ 26 h 28"/>
                <a:gd name="T40" fmla="*/ 18 w 22"/>
                <a:gd name="T41" fmla="*/ 26 h 28"/>
                <a:gd name="T42" fmla="*/ 18 w 22"/>
                <a:gd name="T43" fmla="*/ 22 h 28"/>
                <a:gd name="T44" fmla="*/ 14 w 22"/>
                <a:gd name="T45" fmla="*/ 26 h 28"/>
                <a:gd name="T46" fmla="*/ 8 w 22"/>
                <a:gd name="T47" fmla="*/ 28 h 28"/>
                <a:gd name="T48" fmla="*/ 4 w 22"/>
                <a:gd name="T49" fmla="*/ 26 h 28"/>
                <a:gd name="T50" fmla="*/ 2 w 22"/>
                <a:gd name="T51" fmla="*/ 24 h 28"/>
                <a:gd name="T52" fmla="*/ 0 w 22"/>
                <a:gd name="T53" fmla="*/ 22 h 28"/>
                <a:gd name="T54" fmla="*/ 0 w 22"/>
                <a:gd name="T55" fmla="*/ 18 h 28"/>
                <a:gd name="T56" fmla="*/ 0 w 22"/>
                <a:gd name="T57" fmla="*/ 10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8"/>
                <a:gd name="T89" fmla="*/ 22 w 22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8">
                  <a:moveTo>
                    <a:pt x="0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4" y="24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18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14" y="26"/>
                  </a:lnTo>
                  <a:lnTo>
                    <a:pt x="8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2" name="Freeform 117"/>
            <p:cNvSpPr>
              <a:spLocks/>
            </p:cNvSpPr>
            <p:nvPr/>
          </p:nvSpPr>
          <p:spPr bwMode="auto">
            <a:xfrm>
              <a:off x="460" y="4127"/>
              <a:ext cx="32" cy="40"/>
            </a:xfrm>
            <a:custGeom>
              <a:avLst/>
              <a:gdLst>
                <a:gd name="T0" fmla="*/ 30 w 32"/>
                <a:gd name="T1" fmla="*/ 36 h 40"/>
                <a:gd name="T2" fmla="*/ 30 w 32"/>
                <a:gd name="T3" fmla="*/ 36 h 40"/>
                <a:gd name="T4" fmla="*/ 26 w 32"/>
                <a:gd name="T5" fmla="*/ 38 h 40"/>
                <a:gd name="T6" fmla="*/ 20 w 32"/>
                <a:gd name="T7" fmla="*/ 40 h 40"/>
                <a:gd name="T8" fmla="*/ 12 w 32"/>
                <a:gd name="T9" fmla="*/ 38 h 40"/>
                <a:gd name="T10" fmla="*/ 6 w 32"/>
                <a:gd name="T11" fmla="*/ 34 h 40"/>
                <a:gd name="T12" fmla="*/ 0 w 32"/>
                <a:gd name="T13" fmla="*/ 28 h 40"/>
                <a:gd name="T14" fmla="*/ 0 w 32"/>
                <a:gd name="T15" fmla="*/ 20 h 40"/>
                <a:gd name="T16" fmla="*/ 0 w 32"/>
                <a:gd name="T17" fmla="*/ 12 h 40"/>
                <a:gd name="T18" fmla="*/ 6 w 32"/>
                <a:gd name="T19" fmla="*/ 6 h 40"/>
                <a:gd name="T20" fmla="*/ 12 w 32"/>
                <a:gd name="T21" fmla="*/ 2 h 40"/>
                <a:gd name="T22" fmla="*/ 20 w 32"/>
                <a:gd name="T23" fmla="*/ 0 h 40"/>
                <a:gd name="T24" fmla="*/ 26 w 32"/>
                <a:gd name="T25" fmla="*/ 2 h 40"/>
                <a:gd name="T26" fmla="*/ 32 w 32"/>
                <a:gd name="T27" fmla="*/ 2 h 40"/>
                <a:gd name="T28" fmla="*/ 30 w 32"/>
                <a:gd name="T29" fmla="*/ 8 h 40"/>
                <a:gd name="T30" fmla="*/ 26 w 32"/>
                <a:gd name="T31" fmla="*/ 4 h 40"/>
                <a:gd name="T32" fmla="*/ 20 w 32"/>
                <a:gd name="T33" fmla="*/ 2 h 40"/>
                <a:gd name="T34" fmla="*/ 14 w 32"/>
                <a:gd name="T35" fmla="*/ 4 h 40"/>
                <a:gd name="T36" fmla="*/ 10 w 32"/>
                <a:gd name="T37" fmla="*/ 6 h 40"/>
                <a:gd name="T38" fmla="*/ 6 w 32"/>
                <a:gd name="T39" fmla="*/ 12 h 40"/>
                <a:gd name="T40" fmla="*/ 4 w 32"/>
                <a:gd name="T41" fmla="*/ 20 h 40"/>
                <a:gd name="T42" fmla="*/ 6 w 32"/>
                <a:gd name="T43" fmla="*/ 28 h 40"/>
                <a:gd name="T44" fmla="*/ 10 w 32"/>
                <a:gd name="T45" fmla="*/ 34 h 40"/>
                <a:gd name="T46" fmla="*/ 14 w 32"/>
                <a:gd name="T47" fmla="*/ 36 h 40"/>
                <a:gd name="T48" fmla="*/ 20 w 32"/>
                <a:gd name="T49" fmla="*/ 38 h 40"/>
                <a:gd name="T50" fmla="*/ 26 w 32"/>
                <a:gd name="T51" fmla="*/ 36 h 40"/>
                <a:gd name="T52" fmla="*/ 30 w 32"/>
                <a:gd name="T53" fmla="*/ 32 h 40"/>
                <a:gd name="T54" fmla="*/ 32 w 32"/>
                <a:gd name="T55" fmla="*/ 34 h 40"/>
                <a:gd name="T56" fmla="*/ 30 w 32"/>
                <a:gd name="T57" fmla="*/ 36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2"/>
                <a:gd name="T88" fmla="*/ 0 h 40"/>
                <a:gd name="T89" fmla="*/ 32 w 32"/>
                <a:gd name="T90" fmla="*/ 40 h 4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2" h="40">
                  <a:moveTo>
                    <a:pt x="30" y="36"/>
                  </a:moveTo>
                  <a:lnTo>
                    <a:pt x="30" y="36"/>
                  </a:lnTo>
                  <a:lnTo>
                    <a:pt x="26" y="38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4" y="20"/>
                  </a:lnTo>
                  <a:lnTo>
                    <a:pt x="6" y="28"/>
                  </a:lnTo>
                  <a:lnTo>
                    <a:pt x="10" y="34"/>
                  </a:lnTo>
                  <a:lnTo>
                    <a:pt x="14" y="36"/>
                  </a:lnTo>
                  <a:lnTo>
                    <a:pt x="20" y="38"/>
                  </a:lnTo>
                  <a:lnTo>
                    <a:pt x="26" y="36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3" name="Freeform 118"/>
            <p:cNvSpPr>
              <a:spLocks noEditPoints="1"/>
            </p:cNvSpPr>
            <p:nvPr/>
          </p:nvSpPr>
          <p:spPr bwMode="auto">
            <a:xfrm>
              <a:off x="498" y="4139"/>
              <a:ext cx="24" cy="28"/>
            </a:xfrm>
            <a:custGeom>
              <a:avLst/>
              <a:gdLst>
                <a:gd name="T0" fmla="*/ 16 w 24"/>
                <a:gd name="T1" fmla="*/ 22 h 28"/>
                <a:gd name="T2" fmla="*/ 16 w 24"/>
                <a:gd name="T3" fmla="*/ 22 h 28"/>
                <a:gd name="T4" fmla="*/ 12 w 24"/>
                <a:gd name="T5" fmla="*/ 24 h 28"/>
                <a:gd name="T6" fmla="*/ 10 w 24"/>
                <a:gd name="T7" fmla="*/ 24 h 28"/>
                <a:gd name="T8" fmla="*/ 6 w 24"/>
                <a:gd name="T9" fmla="*/ 24 h 28"/>
                <a:gd name="T10" fmla="*/ 4 w 24"/>
                <a:gd name="T11" fmla="*/ 20 h 28"/>
                <a:gd name="T12" fmla="*/ 6 w 24"/>
                <a:gd name="T13" fmla="*/ 16 h 28"/>
                <a:gd name="T14" fmla="*/ 8 w 24"/>
                <a:gd name="T15" fmla="*/ 14 h 28"/>
                <a:gd name="T16" fmla="*/ 16 w 24"/>
                <a:gd name="T17" fmla="*/ 12 h 28"/>
                <a:gd name="T18" fmla="*/ 16 w 24"/>
                <a:gd name="T19" fmla="*/ 22 h 28"/>
                <a:gd name="T20" fmla="*/ 2 w 24"/>
                <a:gd name="T21" fmla="*/ 6 h 28"/>
                <a:gd name="T22" fmla="*/ 2 w 24"/>
                <a:gd name="T23" fmla="*/ 6 h 28"/>
                <a:gd name="T24" fmla="*/ 6 w 24"/>
                <a:gd name="T25" fmla="*/ 4 h 28"/>
                <a:gd name="T26" fmla="*/ 10 w 24"/>
                <a:gd name="T27" fmla="*/ 2 h 28"/>
                <a:gd name="T28" fmla="*/ 12 w 24"/>
                <a:gd name="T29" fmla="*/ 4 h 28"/>
                <a:gd name="T30" fmla="*/ 14 w 24"/>
                <a:gd name="T31" fmla="*/ 4 h 28"/>
                <a:gd name="T32" fmla="*/ 16 w 24"/>
                <a:gd name="T33" fmla="*/ 10 h 28"/>
                <a:gd name="T34" fmla="*/ 14 w 24"/>
                <a:gd name="T35" fmla="*/ 12 h 28"/>
                <a:gd name="T36" fmla="*/ 8 w 24"/>
                <a:gd name="T37" fmla="*/ 14 h 28"/>
                <a:gd name="T38" fmla="*/ 2 w 24"/>
                <a:gd name="T39" fmla="*/ 16 h 28"/>
                <a:gd name="T40" fmla="*/ 0 w 24"/>
                <a:gd name="T41" fmla="*/ 18 h 28"/>
                <a:gd name="T42" fmla="*/ 0 w 24"/>
                <a:gd name="T43" fmla="*/ 20 h 28"/>
                <a:gd name="T44" fmla="*/ 0 w 24"/>
                <a:gd name="T45" fmla="*/ 24 h 28"/>
                <a:gd name="T46" fmla="*/ 2 w 24"/>
                <a:gd name="T47" fmla="*/ 26 h 28"/>
                <a:gd name="T48" fmla="*/ 8 w 24"/>
                <a:gd name="T49" fmla="*/ 28 h 28"/>
                <a:gd name="T50" fmla="*/ 12 w 24"/>
                <a:gd name="T51" fmla="*/ 26 h 28"/>
                <a:gd name="T52" fmla="*/ 16 w 24"/>
                <a:gd name="T53" fmla="*/ 24 h 28"/>
                <a:gd name="T54" fmla="*/ 16 w 24"/>
                <a:gd name="T55" fmla="*/ 26 h 28"/>
                <a:gd name="T56" fmla="*/ 20 w 24"/>
                <a:gd name="T57" fmla="*/ 26 h 28"/>
                <a:gd name="T58" fmla="*/ 24 w 24"/>
                <a:gd name="T59" fmla="*/ 26 h 28"/>
                <a:gd name="T60" fmla="*/ 24 w 24"/>
                <a:gd name="T61" fmla="*/ 24 h 28"/>
                <a:gd name="T62" fmla="*/ 22 w 24"/>
                <a:gd name="T63" fmla="*/ 24 h 28"/>
                <a:gd name="T64" fmla="*/ 20 w 24"/>
                <a:gd name="T65" fmla="*/ 24 h 28"/>
                <a:gd name="T66" fmla="*/ 20 w 24"/>
                <a:gd name="T67" fmla="*/ 20 h 28"/>
                <a:gd name="T68" fmla="*/ 20 w 24"/>
                <a:gd name="T69" fmla="*/ 8 h 28"/>
                <a:gd name="T70" fmla="*/ 20 w 24"/>
                <a:gd name="T71" fmla="*/ 4 h 28"/>
                <a:gd name="T72" fmla="*/ 18 w 24"/>
                <a:gd name="T73" fmla="*/ 2 h 28"/>
                <a:gd name="T74" fmla="*/ 14 w 24"/>
                <a:gd name="T75" fmla="*/ 0 h 28"/>
                <a:gd name="T76" fmla="*/ 12 w 24"/>
                <a:gd name="T77" fmla="*/ 0 h 28"/>
                <a:gd name="T78" fmla="*/ 6 w 24"/>
                <a:gd name="T79" fmla="*/ 0 h 28"/>
                <a:gd name="T80" fmla="*/ 2 w 24"/>
                <a:gd name="T81" fmla="*/ 4 h 28"/>
                <a:gd name="T82" fmla="*/ 2 w 24"/>
                <a:gd name="T83" fmla="*/ 6 h 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"/>
                <a:gd name="T127" fmla="*/ 0 h 28"/>
                <a:gd name="T128" fmla="*/ 24 w 24"/>
                <a:gd name="T129" fmla="*/ 28 h 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4" name="Freeform 119"/>
            <p:cNvSpPr>
              <a:spLocks/>
            </p:cNvSpPr>
            <p:nvPr/>
          </p:nvSpPr>
          <p:spPr bwMode="auto">
            <a:xfrm>
              <a:off x="530" y="4139"/>
              <a:ext cx="22" cy="26"/>
            </a:xfrm>
            <a:custGeom>
              <a:avLst/>
              <a:gdLst>
                <a:gd name="T0" fmla="*/ 12 w 22"/>
                <a:gd name="T1" fmla="*/ 2 h 26"/>
                <a:gd name="T2" fmla="*/ 12 w 22"/>
                <a:gd name="T3" fmla="*/ 2 h 26"/>
                <a:gd name="T4" fmla="*/ 8 w 22"/>
                <a:gd name="T5" fmla="*/ 4 h 26"/>
                <a:gd name="T6" fmla="*/ 6 w 22"/>
                <a:gd name="T7" fmla="*/ 6 h 26"/>
                <a:gd name="T8" fmla="*/ 4 w 22"/>
                <a:gd name="T9" fmla="*/ 12 h 26"/>
                <a:gd name="T10" fmla="*/ 4 w 22"/>
                <a:gd name="T11" fmla="*/ 16 h 26"/>
                <a:gd name="T12" fmla="*/ 4 w 22"/>
                <a:gd name="T13" fmla="*/ 26 h 26"/>
                <a:gd name="T14" fmla="*/ 2 w 22"/>
                <a:gd name="T15" fmla="*/ 26 h 26"/>
                <a:gd name="T16" fmla="*/ 0 w 22"/>
                <a:gd name="T17" fmla="*/ 26 h 26"/>
                <a:gd name="T18" fmla="*/ 0 w 22"/>
                <a:gd name="T19" fmla="*/ 16 h 26"/>
                <a:gd name="T20" fmla="*/ 0 w 22"/>
                <a:gd name="T21" fmla="*/ 10 h 26"/>
                <a:gd name="T22" fmla="*/ 0 w 22"/>
                <a:gd name="T23" fmla="*/ 0 h 26"/>
                <a:gd name="T24" fmla="*/ 2 w 22"/>
                <a:gd name="T25" fmla="*/ 0 h 26"/>
                <a:gd name="T26" fmla="*/ 4 w 22"/>
                <a:gd name="T27" fmla="*/ 0 h 26"/>
                <a:gd name="T28" fmla="*/ 4 w 22"/>
                <a:gd name="T29" fmla="*/ 6 h 26"/>
                <a:gd name="T30" fmla="*/ 8 w 22"/>
                <a:gd name="T31" fmla="*/ 2 h 26"/>
                <a:gd name="T32" fmla="*/ 12 w 22"/>
                <a:gd name="T33" fmla="*/ 0 h 26"/>
                <a:gd name="T34" fmla="*/ 16 w 22"/>
                <a:gd name="T35" fmla="*/ 0 h 26"/>
                <a:gd name="T36" fmla="*/ 18 w 22"/>
                <a:gd name="T37" fmla="*/ 2 h 26"/>
                <a:gd name="T38" fmla="*/ 20 w 22"/>
                <a:gd name="T39" fmla="*/ 4 h 26"/>
                <a:gd name="T40" fmla="*/ 22 w 22"/>
                <a:gd name="T41" fmla="*/ 10 h 26"/>
                <a:gd name="T42" fmla="*/ 22 w 22"/>
                <a:gd name="T43" fmla="*/ 20 h 26"/>
                <a:gd name="T44" fmla="*/ 22 w 22"/>
                <a:gd name="T45" fmla="*/ 26 h 26"/>
                <a:gd name="T46" fmla="*/ 18 w 22"/>
                <a:gd name="T47" fmla="*/ 26 h 26"/>
                <a:gd name="T48" fmla="*/ 16 w 22"/>
                <a:gd name="T49" fmla="*/ 26 h 26"/>
                <a:gd name="T50" fmla="*/ 18 w 22"/>
                <a:gd name="T51" fmla="*/ 14 h 26"/>
                <a:gd name="T52" fmla="*/ 18 w 22"/>
                <a:gd name="T53" fmla="*/ 12 h 26"/>
                <a:gd name="T54" fmla="*/ 16 w 22"/>
                <a:gd name="T55" fmla="*/ 6 h 26"/>
                <a:gd name="T56" fmla="*/ 12 w 22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26"/>
                <a:gd name="T89" fmla="*/ 22 w 22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26">
                  <a:moveTo>
                    <a:pt x="12" y="2"/>
                  </a:moveTo>
                  <a:lnTo>
                    <a:pt x="12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6" y="2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6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5" name="Freeform 120"/>
            <p:cNvSpPr>
              <a:spLocks noEditPoints="1"/>
            </p:cNvSpPr>
            <p:nvPr/>
          </p:nvSpPr>
          <p:spPr bwMode="auto">
            <a:xfrm>
              <a:off x="560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10 w 22"/>
                <a:gd name="T7" fmla="*/ 24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6 h 28"/>
                <a:gd name="T14" fmla="*/ 8 w 22"/>
                <a:gd name="T15" fmla="*/ 14 h 28"/>
                <a:gd name="T16" fmla="*/ 16 w 22"/>
                <a:gd name="T17" fmla="*/ 12 h 28"/>
                <a:gd name="T18" fmla="*/ 16 w 22"/>
                <a:gd name="T19" fmla="*/ 22 h 28"/>
                <a:gd name="T20" fmla="*/ 2 w 22"/>
                <a:gd name="T21" fmla="*/ 6 h 28"/>
                <a:gd name="T22" fmla="*/ 2 w 22"/>
                <a:gd name="T23" fmla="*/ 6 h 28"/>
                <a:gd name="T24" fmla="*/ 6 w 22"/>
                <a:gd name="T25" fmla="*/ 4 h 28"/>
                <a:gd name="T26" fmla="*/ 10 w 22"/>
                <a:gd name="T27" fmla="*/ 2 h 28"/>
                <a:gd name="T28" fmla="*/ 12 w 22"/>
                <a:gd name="T29" fmla="*/ 4 h 28"/>
                <a:gd name="T30" fmla="*/ 14 w 22"/>
                <a:gd name="T31" fmla="*/ 4 h 28"/>
                <a:gd name="T32" fmla="*/ 16 w 22"/>
                <a:gd name="T33" fmla="*/ 10 h 28"/>
                <a:gd name="T34" fmla="*/ 14 w 22"/>
                <a:gd name="T35" fmla="*/ 12 h 28"/>
                <a:gd name="T36" fmla="*/ 8 w 22"/>
                <a:gd name="T37" fmla="*/ 14 h 28"/>
                <a:gd name="T38" fmla="*/ 2 w 22"/>
                <a:gd name="T39" fmla="*/ 16 h 28"/>
                <a:gd name="T40" fmla="*/ 0 w 22"/>
                <a:gd name="T41" fmla="*/ 18 h 28"/>
                <a:gd name="T42" fmla="*/ 0 w 22"/>
                <a:gd name="T43" fmla="*/ 20 h 28"/>
                <a:gd name="T44" fmla="*/ 0 w 22"/>
                <a:gd name="T45" fmla="*/ 24 h 28"/>
                <a:gd name="T46" fmla="*/ 2 w 22"/>
                <a:gd name="T47" fmla="*/ 26 h 28"/>
                <a:gd name="T48" fmla="*/ 8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20 w 22"/>
                <a:gd name="T57" fmla="*/ 26 h 28"/>
                <a:gd name="T58" fmla="*/ 22 w 22"/>
                <a:gd name="T59" fmla="*/ 26 h 28"/>
                <a:gd name="T60" fmla="*/ 22 w 22"/>
                <a:gd name="T61" fmla="*/ 24 h 28"/>
                <a:gd name="T62" fmla="*/ 20 w 22"/>
                <a:gd name="T63" fmla="*/ 24 h 28"/>
                <a:gd name="T64" fmla="*/ 20 w 22"/>
                <a:gd name="T65" fmla="*/ 20 h 28"/>
                <a:gd name="T66" fmla="*/ 20 w 22"/>
                <a:gd name="T67" fmla="*/ 8 h 28"/>
                <a:gd name="T68" fmla="*/ 20 w 22"/>
                <a:gd name="T69" fmla="*/ 4 h 28"/>
                <a:gd name="T70" fmla="*/ 18 w 22"/>
                <a:gd name="T71" fmla="*/ 2 h 28"/>
                <a:gd name="T72" fmla="*/ 14 w 22"/>
                <a:gd name="T73" fmla="*/ 0 h 28"/>
                <a:gd name="T74" fmla="*/ 12 w 22"/>
                <a:gd name="T75" fmla="*/ 0 h 28"/>
                <a:gd name="T76" fmla="*/ 6 w 22"/>
                <a:gd name="T77" fmla="*/ 0 h 28"/>
                <a:gd name="T78" fmla="*/ 2 w 22"/>
                <a:gd name="T79" fmla="*/ 4 h 28"/>
                <a:gd name="T80" fmla="*/ 2 w 22"/>
                <a:gd name="T81" fmla="*/ 6 h 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28"/>
                <a:gd name="T125" fmla="*/ 22 w 22"/>
                <a:gd name="T126" fmla="*/ 28 h 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6" name="Freeform 121"/>
            <p:cNvSpPr>
              <a:spLocks noEditPoints="1"/>
            </p:cNvSpPr>
            <p:nvPr/>
          </p:nvSpPr>
          <p:spPr bwMode="auto">
            <a:xfrm>
              <a:off x="590" y="4125"/>
              <a:ext cx="24" cy="42"/>
            </a:xfrm>
            <a:custGeom>
              <a:avLst/>
              <a:gdLst>
                <a:gd name="T0" fmla="*/ 4 w 24"/>
                <a:gd name="T1" fmla="*/ 28 h 42"/>
                <a:gd name="T2" fmla="*/ 4 w 24"/>
                <a:gd name="T3" fmla="*/ 28 h 42"/>
                <a:gd name="T4" fmla="*/ 6 w 24"/>
                <a:gd name="T5" fmla="*/ 20 h 42"/>
                <a:gd name="T6" fmla="*/ 8 w 24"/>
                <a:gd name="T7" fmla="*/ 18 h 42"/>
                <a:gd name="T8" fmla="*/ 12 w 24"/>
                <a:gd name="T9" fmla="*/ 16 h 42"/>
                <a:gd name="T10" fmla="*/ 16 w 24"/>
                <a:gd name="T11" fmla="*/ 18 h 42"/>
                <a:gd name="T12" fmla="*/ 18 w 24"/>
                <a:gd name="T13" fmla="*/ 20 h 42"/>
                <a:gd name="T14" fmla="*/ 20 w 24"/>
                <a:gd name="T15" fmla="*/ 22 h 42"/>
                <a:gd name="T16" fmla="*/ 20 w 24"/>
                <a:gd name="T17" fmla="*/ 28 h 42"/>
                <a:gd name="T18" fmla="*/ 18 w 24"/>
                <a:gd name="T19" fmla="*/ 36 h 42"/>
                <a:gd name="T20" fmla="*/ 16 w 24"/>
                <a:gd name="T21" fmla="*/ 38 h 42"/>
                <a:gd name="T22" fmla="*/ 12 w 24"/>
                <a:gd name="T23" fmla="*/ 40 h 42"/>
                <a:gd name="T24" fmla="*/ 10 w 24"/>
                <a:gd name="T25" fmla="*/ 38 h 42"/>
                <a:gd name="T26" fmla="*/ 6 w 24"/>
                <a:gd name="T27" fmla="*/ 36 h 42"/>
                <a:gd name="T28" fmla="*/ 4 w 24"/>
                <a:gd name="T29" fmla="*/ 34 h 42"/>
                <a:gd name="T30" fmla="*/ 4 w 24"/>
                <a:gd name="T31" fmla="*/ 28 h 42"/>
                <a:gd name="T32" fmla="*/ 20 w 24"/>
                <a:gd name="T33" fmla="*/ 40 h 42"/>
                <a:gd name="T34" fmla="*/ 20 w 24"/>
                <a:gd name="T35" fmla="*/ 40 h 42"/>
                <a:gd name="T36" fmla="*/ 22 w 24"/>
                <a:gd name="T37" fmla="*/ 40 h 42"/>
                <a:gd name="T38" fmla="*/ 24 w 24"/>
                <a:gd name="T39" fmla="*/ 40 h 42"/>
                <a:gd name="T40" fmla="*/ 24 w 24"/>
                <a:gd name="T41" fmla="*/ 28 h 42"/>
                <a:gd name="T42" fmla="*/ 24 w 24"/>
                <a:gd name="T43" fmla="*/ 0 h 42"/>
                <a:gd name="T44" fmla="*/ 22 w 24"/>
                <a:gd name="T45" fmla="*/ 0 h 42"/>
                <a:gd name="T46" fmla="*/ 20 w 24"/>
                <a:gd name="T47" fmla="*/ 0 h 42"/>
                <a:gd name="T48" fmla="*/ 20 w 24"/>
                <a:gd name="T49" fmla="*/ 20 h 42"/>
                <a:gd name="T50" fmla="*/ 16 w 24"/>
                <a:gd name="T51" fmla="*/ 16 h 42"/>
                <a:gd name="T52" fmla="*/ 12 w 24"/>
                <a:gd name="T53" fmla="*/ 14 h 42"/>
                <a:gd name="T54" fmla="*/ 6 w 24"/>
                <a:gd name="T55" fmla="*/ 16 h 42"/>
                <a:gd name="T56" fmla="*/ 4 w 24"/>
                <a:gd name="T57" fmla="*/ 18 h 42"/>
                <a:gd name="T58" fmla="*/ 0 w 24"/>
                <a:gd name="T59" fmla="*/ 22 h 42"/>
                <a:gd name="T60" fmla="*/ 0 w 24"/>
                <a:gd name="T61" fmla="*/ 28 h 42"/>
                <a:gd name="T62" fmla="*/ 0 w 24"/>
                <a:gd name="T63" fmla="*/ 34 h 42"/>
                <a:gd name="T64" fmla="*/ 2 w 24"/>
                <a:gd name="T65" fmla="*/ 38 h 42"/>
                <a:gd name="T66" fmla="*/ 6 w 24"/>
                <a:gd name="T67" fmla="*/ 40 h 42"/>
                <a:gd name="T68" fmla="*/ 10 w 24"/>
                <a:gd name="T69" fmla="*/ 42 h 42"/>
                <a:gd name="T70" fmla="*/ 14 w 24"/>
                <a:gd name="T71" fmla="*/ 40 h 42"/>
                <a:gd name="T72" fmla="*/ 16 w 24"/>
                <a:gd name="T73" fmla="*/ 40 h 42"/>
                <a:gd name="T74" fmla="*/ 20 w 24"/>
                <a:gd name="T75" fmla="*/ 36 h 42"/>
                <a:gd name="T76" fmla="*/ 20 w 24"/>
                <a:gd name="T77" fmla="*/ 40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4" y="28"/>
                  </a:moveTo>
                  <a:lnTo>
                    <a:pt x="4" y="2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2" y="40"/>
                  </a:lnTo>
                  <a:lnTo>
                    <a:pt x="10" y="38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28"/>
                  </a:lnTo>
                  <a:close/>
                  <a:moveTo>
                    <a:pt x="20" y="40"/>
                  </a:moveTo>
                  <a:lnTo>
                    <a:pt x="20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6" y="16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6" y="40"/>
                  </a:lnTo>
                  <a:lnTo>
                    <a:pt x="10" y="42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20" y="36"/>
                  </a:lnTo>
                  <a:lnTo>
                    <a:pt x="20" y="4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7" name="Freeform 122"/>
            <p:cNvSpPr>
              <a:spLocks noEditPoints="1"/>
            </p:cNvSpPr>
            <p:nvPr/>
          </p:nvSpPr>
          <p:spPr bwMode="auto">
            <a:xfrm>
              <a:off x="622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10 w 22"/>
                <a:gd name="T7" fmla="*/ 24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6 h 28"/>
                <a:gd name="T14" fmla="*/ 8 w 22"/>
                <a:gd name="T15" fmla="*/ 14 h 28"/>
                <a:gd name="T16" fmla="*/ 16 w 22"/>
                <a:gd name="T17" fmla="*/ 12 h 28"/>
                <a:gd name="T18" fmla="*/ 16 w 22"/>
                <a:gd name="T19" fmla="*/ 22 h 28"/>
                <a:gd name="T20" fmla="*/ 2 w 22"/>
                <a:gd name="T21" fmla="*/ 6 h 28"/>
                <a:gd name="T22" fmla="*/ 2 w 22"/>
                <a:gd name="T23" fmla="*/ 6 h 28"/>
                <a:gd name="T24" fmla="*/ 6 w 22"/>
                <a:gd name="T25" fmla="*/ 4 h 28"/>
                <a:gd name="T26" fmla="*/ 10 w 22"/>
                <a:gd name="T27" fmla="*/ 2 h 28"/>
                <a:gd name="T28" fmla="*/ 12 w 22"/>
                <a:gd name="T29" fmla="*/ 4 h 28"/>
                <a:gd name="T30" fmla="*/ 14 w 22"/>
                <a:gd name="T31" fmla="*/ 4 h 28"/>
                <a:gd name="T32" fmla="*/ 16 w 22"/>
                <a:gd name="T33" fmla="*/ 10 h 28"/>
                <a:gd name="T34" fmla="*/ 14 w 22"/>
                <a:gd name="T35" fmla="*/ 12 h 28"/>
                <a:gd name="T36" fmla="*/ 8 w 22"/>
                <a:gd name="T37" fmla="*/ 14 h 28"/>
                <a:gd name="T38" fmla="*/ 2 w 22"/>
                <a:gd name="T39" fmla="*/ 16 h 28"/>
                <a:gd name="T40" fmla="*/ 0 w 22"/>
                <a:gd name="T41" fmla="*/ 18 h 28"/>
                <a:gd name="T42" fmla="*/ 0 w 22"/>
                <a:gd name="T43" fmla="*/ 20 h 28"/>
                <a:gd name="T44" fmla="*/ 0 w 22"/>
                <a:gd name="T45" fmla="*/ 24 h 28"/>
                <a:gd name="T46" fmla="*/ 2 w 22"/>
                <a:gd name="T47" fmla="*/ 26 h 28"/>
                <a:gd name="T48" fmla="*/ 8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20 w 22"/>
                <a:gd name="T57" fmla="*/ 26 h 28"/>
                <a:gd name="T58" fmla="*/ 22 w 22"/>
                <a:gd name="T59" fmla="*/ 26 h 28"/>
                <a:gd name="T60" fmla="*/ 22 w 22"/>
                <a:gd name="T61" fmla="*/ 24 h 28"/>
                <a:gd name="T62" fmla="*/ 20 w 22"/>
                <a:gd name="T63" fmla="*/ 24 h 28"/>
                <a:gd name="T64" fmla="*/ 20 w 22"/>
                <a:gd name="T65" fmla="*/ 20 h 28"/>
                <a:gd name="T66" fmla="*/ 20 w 22"/>
                <a:gd name="T67" fmla="*/ 8 h 28"/>
                <a:gd name="T68" fmla="*/ 20 w 22"/>
                <a:gd name="T69" fmla="*/ 4 h 28"/>
                <a:gd name="T70" fmla="*/ 18 w 22"/>
                <a:gd name="T71" fmla="*/ 2 h 28"/>
                <a:gd name="T72" fmla="*/ 14 w 22"/>
                <a:gd name="T73" fmla="*/ 0 h 28"/>
                <a:gd name="T74" fmla="*/ 12 w 22"/>
                <a:gd name="T75" fmla="*/ 0 h 28"/>
                <a:gd name="T76" fmla="*/ 6 w 22"/>
                <a:gd name="T77" fmla="*/ 0 h 28"/>
                <a:gd name="T78" fmla="*/ 2 w 22"/>
                <a:gd name="T79" fmla="*/ 4 h 28"/>
                <a:gd name="T80" fmla="*/ 2 w 22"/>
                <a:gd name="T81" fmla="*/ 6 h 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"/>
                <a:gd name="T124" fmla="*/ 0 h 28"/>
                <a:gd name="T125" fmla="*/ 22 w 22"/>
                <a:gd name="T126" fmla="*/ 28 h 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6" y="12"/>
                  </a:lnTo>
                  <a:lnTo>
                    <a:pt x="16" y="22"/>
                  </a:lnTo>
                  <a:close/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8" y="14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6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20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8" name="Freeform 123"/>
            <p:cNvSpPr>
              <a:spLocks/>
            </p:cNvSpPr>
            <p:nvPr/>
          </p:nvSpPr>
          <p:spPr bwMode="auto">
            <a:xfrm>
              <a:off x="720" y="4079"/>
              <a:ext cx="33" cy="38"/>
            </a:xfrm>
            <a:custGeom>
              <a:avLst/>
              <a:gdLst>
                <a:gd name="T0" fmla="*/ 30 w 33"/>
                <a:gd name="T1" fmla="*/ 36 h 38"/>
                <a:gd name="T2" fmla="*/ 30 w 33"/>
                <a:gd name="T3" fmla="*/ 36 h 38"/>
                <a:gd name="T4" fmla="*/ 27 w 33"/>
                <a:gd name="T5" fmla="*/ 38 h 38"/>
                <a:gd name="T6" fmla="*/ 21 w 33"/>
                <a:gd name="T7" fmla="*/ 38 h 38"/>
                <a:gd name="T8" fmla="*/ 12 w 33"/>
                <a:gd name="T9" fmla="*/ 38 h 38"/>
                <a:gd name="T10" fmla="*/ 6 w 33"/>
                <a:gd name="T11" fmla="*/ 34 h 38"/>
                <a:gd name="T12" fmla="*/ 3 w 33"/>
                <a:gd name="T13" fmla="*/ 28 h 38"/>
                <a:gd name="T14" fmla="*/ 0 w 33"/>
                <a:gd name="T15" fmla="*/ 20 h 38"/>
                <a:gd name="T16" fmla="*/ 3 w 33"/>
                <a:gd name="T17" fmla="*/ 10 h 38"/>
                <a:gd name="T18" fmla="*/ 6 w 33"/>
                <a:gd name="T19" fmla="*/ 4 h 38"/>
                <a:gd name="T20" fmla="*/ 12 w 33"/>
                <a:gd name="T21" fmla="*/ 0 h 38"/>
                <a:gd name="T22" fmla="*/ 21 w 33"/>
                <a:gd name="T23" fmla="*/ 0 h 38"/>
                <a:gd name="T24" fmla="*/ 27 w 33"/>
                <a:gd name="T25" fmla="*/ 0 h 38"/>
                <a:gd name="T26" fmla="*/ 33 w 33"/>
                <a:gd name="T27" fmla="*/ 2 h 38"/>
                <a:gd name="T28" fmla="*/ 30 w 33"/>
                <a:gd name="T29" fmla="*/ 6 h 38"/>
                <a:gd name="T30" fmla="*/ 27 w 33"/>
                <a:gd name="T31" fmla="*/ 4 h 38"/>
                <a:gd name="T32" fmla="*/ 21 w 33"/>
                <a:gd name="T33" fmla="*/ 2 h 38"/>
                <a:gd name="T34" fmla="*/ 15 w 33"/>
                <a:gd name="T35" fmla="*/ 2 h 38"/>
                <a:gd name="T36" fmla="*/ 10 w 33"/>
                <a:gd name="T37" fmla="*/ 6 h 38"/>
                <a:gd name="T38" fmla="*/ 6 w 33"/>
                <a:gd name="T39" fmla="*/ 12 h 38"/>
                <a:gd name="T40" fmla="*/ 6 w 33"/>
                <a:gd name="T41" fmla="*/ 20 h 38"/>
                <a:gd name="T42" fmla="*/ 6 w 33"/>
                <a:gd name="T43" fmla="*/ 26 h 38"/>
                <a:gd name="T44" fmla="*/ 10 w 33"/>
                <a:gd name="T45" fmla="*/ 32 h 38"/>
                <a:gd name="T46" fmla="*/ 15 w 33"/>
                <a:gd name="T47" fmla="*/ 36 h 38"/>
                <a:gd name="T48" fmla="*/ 21 w 33"/>
                <a:gd name="T49" fmla="*/ 36 h 38"/>
                <a:gd name="T50" fmla="*/ 27 w 33"/>
                <a:gd name="T51" fmla="*/ 34 h 38"/>
                <a:gd name="T52" fmla="*/ 33 w 33"/>
                <a:gd name="T53" fmla="*/ 32 h 38"/>
                <a:gd name="T54" fmla="*/ 30 w 33"/>
                <a:gd name="T55" fmla="*/ 36 h 3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3"/>
                <a:gd name="T85" fmla="*/ 0 h 38"/>
                <a:gd name="T86" fmla="*/ 33 w 33"/>
                <a:gd name="T87" fmla="*/ 38 h 3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3" h="38">
                  <a:moveTo>
                    <a:pt x="30" y="36"/>
                  </a:moveTo>
                  <a:lnTo>
                    <a:pt x="30" y="36"/>
                  </a:lnTo>
                  <a:lnTo>
                    <a:pt x="27" y="38"/>
                  </a:lnTo>
                  <a:lnTo>
                    <a:pt x="21" y="38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3" y="28"/>
                  </a:lnTo>
                  <a:lnTo>
                    <a:pt x="0" y="20"/>
                  </a:lnTo>
                  <a:lnTo>
                    <a:pt x="3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3" y="2"/>
                  </a:lnTo>
                  <a:lnTo>
                    <a:pt x="30" y="6"/>
                  </a:lnTo>
                  <a:lnTo>
                    <a:pt x="27" y="4"/>
                  </a:lnTo>
                  <a:lnTo>
                    <a:pt x="21" y="2"/>
                  </a:lnTo>
                  <a:lnTo>
                    <a:pt x="15" y="2"/>
                  </a:lnTo>
                  <a:lnTo>
                    <a:pt x="10" y="6"/>
                  </a:lnTo>
                  <a:lnTo>
                    <a:pt x="6" y="12"/>
                  </a:lnTo>
                  <a:lnTo>
                    <a:pt x="6" y="20"/>
                  </a:lnTo>
                  <a:lnTo>
                    <a:pt x="6" y="26"/>
                  </a:lnTo>
                  <a:lnTo>
                    <a:pt x="10" y="32"/>
                  </a:lnTo>
                  <a:lnTo>
                    <a:pt x="15" y="36"/>
                  </a:lnTo>
                  <a:lnTo>
                    <a:pt x="21" y="36"/>
                  </a:lnTo>
                  <a:lnTo>
                    <a:pt x="27" y="34"/>
                  </a:lnTo>
                  <a:lnTo>
                    <a:pt x="33" y="32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29" name="Freeform 124"/>
            <p:cNvSpPr>
              <a:spLocks noEditPoints="1"/>
            </p:cNvSpPr>
            <p:nvPr/>
          </p:nvSpPr>
          <p:spPr bwMode="auto">
            <a:xfrm>
              <a:off x="759" y="4091"/>
              <a:ext cx="24" cy="26"/>
            </a:xfrm>
            <a:custGeom>
              <a:avLst/>
              <a:gdLst>
                <a:gd name="T0" fmla="*/ 15 w 24"/>
                <a:gd name="T1" fmla="*/ 20 h 26"/>
                <a:gd name="T2" fmla="*/ 15 w 24"/>
                <a:gd name="T3" fmla="*/ 20 h 26"/>
                <a:gd name="T4" fmla="*/ 13 w 24"/>
                <a:gd name="T5" fmla="*/ 24 h 26"/>
                <a:gd name="T6" fmla="*/ 9 w 24"/>
                <a:gd name="T7" fmla="*/ 24 h 26"/>
                <a:gd name="T8" fmla="*/ 6 w 24"/>
                <a:gd name="T9" fmla="*/ 22 h 26"/>
                <a:gd name="T10" fmla="*/ 3 w 24"/>
                <a:gd name="T11" fmla="*/ 20 h 26"/>
                <a:gd name="T12" fmla="*/ 6 w 24"/>
                <a:gd name="T13" fmla="*/ 16 h 26"/>
                <a:gd name="T14" fmla="*/ 7 w 24"/>
                <a:gd name="T15" fmla="*/ 14 h 26"/>
                <a:gd name="T16" fmla="*/ 15 w 24"/>
                <a:gd name="T17" fmla="*/ 12 h 26"/>
                <a:gd name="T18" fmla="*/ 15 w 24"/>
                <a:gd name="T19" fmla="*/ 20 h 26"/>
                <a:gd name="T20" fmla="*/ 1 w 24"/>
                <a:gd name="T21" fmla="*/ 6 h 26"/>
                <a:gd name="T22" fmla="*/ 3 w 24"/>
                <a:gd name="T23" fmla="*/ 6 h 26"/>
                <a:gd name="T24" fmla="*/ 6 w 24"/>
                <a:gd name="T25" fmla="*/ 2 h 26"/>
                <a:gd name="T26" fmla="*/ 9 w 24"/>
                <a:gd name="T27" fmla="*/ 2 h 26"/>
                <a:gd name="T28" fmla="*/ 12 w 24"/>
                <a:gd name="T29" fmla="*/ 2 h 26"/>
                <a:gd name="T30" fmla="*/ 13 w 24"/>
                <a:gd name="T31" fmla="*/ 4 h 26"/>
                <a:gd name="T32" fmla="*/ 15 w 24"/>
                <a:gd name="T33" fmla="*/ 8 h 26"/>
                <a:gd name="T34" fmla="*/ 13 w 24"/>
                <a:gd name="T35" fmla="*/ 10 h 26"/>
                <a:gd name="T36" fmla="*/ 7 w 24"/>
                <a:gd name="T37" fmla="*/ 12 h 26"/>
                <a:gd name="T38" fmla="*/ 1 w 24"/>
                <a:gd name="T39" fmla="*/ 14 h 26"/>
                <a:gd name="T40" fmla="*/ 0 w 24"/>
                <a:gd name="T41" fmla="*/ 16 h 26"/>
                <a:gd name="T42" fmla="*/ 0 w 24"/>
                <a:gd name="T43" fmla="*/ 20 h 26"/>
                <a:gd name="T44" fmla="*/ 0 w 24"/>
                <a:gd name="T45" fmla="*/ 22 h 26"/>
                <a:gd name="T46" fmla="*/ 1 w 24"/>
                <a:gd name="T47" fmla="*/ 24 h 26"/>
                <a:gd name="T48" fmla="*/ 7 w 24"/>
                <a:gd name="T49" fmla="*/ 26 h 26"/>
                <a:gd name="T50" fmla="*/ 12 w 24"/>
                <a:gd name="T51" fmla="*/ 26 h 26"/>
                <a:gd name="T52" fmla="*/ 15 w 24"/>
                <a:gd name="T53" fmla="*/ 22 h 26"/>
                <a:gd name="T54" fmla="*/ 18 w 24"/>
                <a:gd name="T55" fmla="*/ 24 h 26"/>
                <a:gd name="T56" fmla="*/ 19 w 24"/>
                <a:gd name="T57" fmla="*/ 26 h 26"/>
                <a:gd name="T58" fmla="*/ 24 w 24"/>
                <a:gd name="T59" fmla="*/ 26 h 26"/>
                <a:gd name="T60" fmla="*/ 24 w 24"/>
                <a:gd name="T61" fmla="*/ 24 h 26"/>
                <a:gd name="T62" fmla="*/ 21 w 24"/>
                <a:gd name="T63" fmla="*/ 24 h 26"/>
                <a:gd name="T64" fmla="*/ 19 w 24"/>
                <a:gd name="T65" fmla="*/ 22 h 26"/>
                <a:gd name="T66" fmla="*/ 19 w 24"/>
                <a:gd name="T67" fmla="*/ 20 h 26"/>
                <a:gd name="T68" fmla="*/ 19 w 24"/>
                <a:gd name="T69" fmla="*/ 8 h 26"/>
                <a:gd name="T70" fmla="*/ 19 w 24"/>
                <a:gd name="T71" fmla="*/ 4 h 26"/>
                <a:gd name="T72" fmla="*/ 18 w 24"/>
                <a:gd name="T73" fmla="*/ 2 h 26"/>
                <a:gd name="T74" fmla="*/ 13 w 24"/>
                <a:gd name="T75" fmla="*/ 0 h 26"/>
                <a:gd name="T76" fmla="*/ 12 w 24"/>
                <a:gd name="T77" fmla="*/ 0 h 26"/>
                <a:gd name="T78" fmla="*/ 7 w 24"/>
                <a:gd name="T79" fmla="*/ 0 h 26"/>
                <a:gd name="T80" fmla="*/ 1 w 24"/>
                <a:gd name="T81" fmla="*/ 2 h 26"/>
                <a:gd name="T82" fmla="*/ 1 w 24"/>
                <a:gd name="T83" fmla="*/ 6 h 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"/>
                <a:gd name="T127" fmla="*/ 0 h 26"/>
                <a:gd name="T128" fmla="*/ 24 w 24"/>
                <a:gd name="T129" fmla="*/ 26 h 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" h="26">
                  <a:moveTo>
                    <a:pt x="15" y="20"/>
                  </a:moveTo>
                  <a:lnTo>
                    <a:pt x="15" y="20"/>
                  </a:lnTo>
                  <a:lnTo>
                    <a:pt x="13" y="24"/>
                  </a:lnTo>
                  <a:lnTo>
                    <a:pt x="9" y="24"/>
                  </a:lnTo>
                  <a:lnTo>
                    <a:pt x="6" y="22"/>
                  </a:lnTo>
                  <a:lnTo>
                    <a:pt x="3" y="20"/>
                  </a:lnTo>
                  <a:lnTo>
                    <a:pt x="6" y="16"/>
                  </a:lnTo>
                  <a:lnTo>
                    <a:pt x="7" y="14"/>
                  </a:lnTo>
                  <a:lnTo>
                    <a:pt x="15" y="12"/>
                  </a:lnTo>
                  <a:lnTo>
                    <a:pt x="15" y="20"/>
                  </a:lnTo>
                  <a:close/>
                  <a:moveTo>
                    <a:pt x="1" y="6"/>
                  </a:moveTo>
                  <a:lnTo>
                    <a:pt x="3" y="6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5" y="8"/>
                  </a:lnTo>
                  <a:lnTo>
                    <a:pt x="13" y="10"/>
                  </a:lnTo>
                  <a:lnTo>
                    <a:pt x="7" y="12"/>
                  </a:lnTo>
                  <a:lnTo>
                    <a:pt x="1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1" y="24"/>
                  </a:lnTo>
                  <a:lnTo>
                    <a:pt x="7" y="26"/>
                  </a:lnTo>
                  <a:lnTo>
                    <a:pt x="12" y="26"/>
                  </a:lnTo>
                  <a:lnTo>
                    <a:pt x="15" y="22"/>
                  </a:lnTo>
                  <a:lnTo>
                    <a:pt x="18" y="24"/>
                  </a:lnTo>
                  <a:lnTo>
                    <a:pt x="19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1" y="24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1" y="2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0" name="Freeform 125"/>
            <p:cNvSpPr>
              <a:spLocks/>
            </p:cNvSpPr>
            <p:nvPr/>
          </p:nvSpPr>
          <p:spPr bwMode="auto">
            <a:xfrm>
              <a:off x="790" y="4091"/>
              <a:ext cx="23" cy="26"/>
            </a:xfrm>
            <a:custGeom>
              <a:avLst/>
              <a:gdLst>
                <a:gd name="T0" fmla="*/ 12 w 23"/>
                <a:gd name="T1" fmla="*/ 2 h 26"/>
                <a:gd name="T2" fmla="*/ 12 w 23"/>
                <a:gd name="T3" fmla="*/ 2 h 26"/>
                <a:gd name="T4" fmla="*/ 8 w 23"/>
                <a:gd name="T5" fmla="*/ 2 h 26"/>
                <a:gd name="T6" fmla="*/ 6 w 23"/>
                <a:gd name="T7" fmla="*/ 4 h 26"/>
                <a:gd name="T8" fmla="*/ 5 w 23"/>
                <a:gd name="T9" fmla="*/ 12 h 26"/>
                <a:gd name="T10" fmla="*/ 5 w 23"/>
                <a:gd name="T11" fmla="*/ 16 h 26"/>
                <a:gd name="T12" fmla="*/ 5 w 23"/>
                <a:gd name="T13" fmla="*/ 26 h 26"/>
                <a:gd name="T14" fmla="*/ 2 w 23"/>
                <a:gd name="T15" fmla="*/ 26 h 26"/>
                <a:gd name="T16" fmla="*/ 0 w 23"/>
                <a:gd name="T17" fmla="*/ 26 h 26"/>
                <a:gd name="T18" fmla="*/ 0 w 23"/>
                <a:gd name="T19" fmla="*/ 16 h 26"/>
                <a:gd name="T20" fmla="*/ 0 w 23"/>
                <a:gd name="T21" fmla="*/ 10 h 26"/>
                <a:gd name="T22" fmla="*/ 0 w 23"/>
                <a:gd name="T23" fmla="*/ 0 h 26"/>
                <a:gd name="T24" fmla="*/ 2 w 23"/>
                <a:gd name="T25" fmla="*/ 0 h 26"/>
                <a:gd name="T26" fmla="*/ 5 w 23"/>
                <a:gd name="T27" fmla="*/ 0 h 26"/>
                <a:gd name="T28" fmla="*/ 5 w 23"/>
                <a:gd name="T29" fmla="*/ 4 h 26"/>
                <a:gd name="T30" fmla="*/ 8 w 23"/>
                <a:gd name="T31" fmla="*/ 0 h 26"/>
                <a:gd name="T32" fmla="*/ 12 w 23"/>
                <a:gd name="T33" fmla="*/ 0 h 26"/>
                <a:gd name="T34" fmla="*/ 17 w 23"/>
                <a:gd name="T35" fmla="*/ 0 h 26"/>
                <a:gd name="T36" fmla="*/ 18 w 23"/>
                <a:gd name="T37" fmla="*/ 2 h 26"/>
                <a:gd name="T38" fmla="*/ 20 w 23"/>
                <a:gd name="T39" fmla="*/ 4 h 26"/>
                <a:gd name="T40" fmla="*/ 23 w 23"/>
                <a:gd name="T41" fmla="*/ 8 h 26"/>
                <a:gd name="T42" fmla="*/ 23 w 23"/>
                <a:gd name="T43" fmla="*/ 18 h 26"/>
                <a:gd name="T44" fmla="*/ 23 w 23"/>
                <a:gd name="T45" fmla="*/ 26 h 26"/>
                <a:gd name="T46" fmla="*/ 20 w 23"/>
                <a:gd name="T47" fmla="*/ 26 h 26"/>
                <a:gd name="T48" fmla="*/ 17 w 23"/>
                <a:gd name="T49" fmla="*/ 26 h 26"/>
                <a:gd name="T50" fmla="*/ 18 w 23"/>
                <a:gd name="T51" fmla="*/ 14 h 26"/>
                <a:gd name="T52" fmla="*/ 18 w 23"/>
                <a:gd name="T53" fmla="*/ 10 h 26"/>
                <a:gd name="T54" fmla="*/ 17 w 23"/>
                <a:gd name="T55" fmla="*/ 4 h 26"/>
                <a:gd name="T56" fmla="*/ 12 w 23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12" y="2"/>
                  </a:moveTo>
                  <a:lnTo>
                    <a:pt x="12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5" y="12"/>
                  </a:lnTo>
                  <a:lnTo>
                    <a:pt x="5" y="16"/>
                  </a:lnTo>
                  <a:lnTo>
                    <a:pt x="5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3" y="8"/>
                  </a:lnTo>
                  <a:lnTo>
                    <a:pt x="23" y="18"/>
                  </a:lnTo>
                  <a:lnTo>
                    <a:pt x="23" y="26"/>
                  </a:lnTo>
                  <a:lnTo>
                    <a:pt x="20" y="26"/>
                  </a:lnTo>
                  <a:lnTo>
                    <a:pt x="17" y="26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7" y="4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1" name="Freeform 126"/>
            <p:cNvSpPr>
              <a:spLocks noEditPoints="1"/>
            </p:cNvSpPr>
            <p:nvPr/>
          </p:nvSpPr>
          <p:spPr bwMode="auto">
            <a:xfrm>
              <a:off x="820" y="4091"/>
              <a:ext cx="24" cy="26"/>
            </a:xfrm>
            <a:custGeom>
              <a:avLst/>
              <a:gdLst>
                <a:gd name="T0" fmla="*/ 17 w 24"/>
                <a:gd name="T1" fmla="*/ 20 h 26"/>
                <a:gd name="T2" fmla="*/ 17 w 24"/>
                <a:gd name="T3" fmla="*/ 20 h 26"/>
                <a:gd name="T4" fmla="*/ 14 w 24"/>
                <a:gd name="T5" fmla="*/ 24 h 26"/>
                <a:gd name="T6" fmla="*/ 11 w 24"/>
                <a:gd name="T7" fmla="*/ 24 h 26"/>
                <a:gd name="T8" fmla="*/ 6 w 24"/>
                <a:gd name="T9" fmla="*/ 22 h 26"/>
                <a:gd name="T10" fmla="*/ 5 w 24"/>
                <a:gd name="T11" fmla="*/ 20 h 26"/>
                <a:gd name="T12" fmla="*/ 6 w 24"/>
                <a:gd name="T13" fmla="*/ 16 h 26"/>
                <a:gd name="T14" fmla="*/ 8 w 24"/>
                <a:gd name="T15" fmla="*/ 14 h 26"/>
                <a:gd name="T16" fmla="*/ 17 w 24"/>
                <a:gd name="T17" fmla="*/ 12 h 26"/>
                <a:gd name="T18" fmla="*/ 17 w 24"/>
                <a:gd name="T19" fmla="*/ 20 h 26"/>
                <a:gd name="T20" fmla="*/ 2 w 24"/>
                <a:gd name="T21" fmla="*/ 6 h 26"/>
                <a:gd name="T22" fmla="*/ 5 w 24"/>
                <a:gd name="T23" fmla="*/ 6 h 26"/>
                <a:gd name="T24" fmla="*/ 6 w 24"/>
                <a:gd name="T25" fmla="*/ 2 h 26"/>
                <a:gd name="T26" fmla="*/ 11 w 24"/>
                <a:gd name="T27" fmla="*/ 2 h 26"/>
                <a:gd name="T28" fmla="*/ 12 w 24"/>
                <a:gd name="T29" fmla="*/ 2 h 26"/>
                <a:gd name="T30" fmla="*/ 14 w 24"/>
                <a:gd name="T31" fmla="*/ 4 h 26"/>
                <a:gd name="T32" fmla="*/ 17 w 24"/>
                <a:gd name="T33" fmla="*/ 8 h 26"/>
                <a:gd name="T34" fmla="*/ 14 w 24"/>
                <a:gd name="T35" fmla="*/ 10 h 26"/>
                <a:gd name="T36" fmla="*/ 8 w 24"/>
                <a:gd name="T37" fmla="*/ 12 h 26"/>
                <a:gd name="T38" fmla="*/ 2 w 24"/>
                <a:gd name="T39" fmla="*/ 14 h 26"/>
                <a:gd name="T40" fmla="*/ 0 w 24"/>
                <a:gd name="T41" fmla="*/ 16 h 26"/>
                <a:gd name="T42" fmla="*/ 0 w 24"/>
                <a:gd name="T43" fmla="*/ 20 h 26"/>
                <a:gd name="T44" fmla="*/ 0 w 24"/>
                <a:gd name="T45" fmla="*/ 22 h 26"/>
                <a:gd name="T46" fmla="*/ 2 w 24"/>
                <a:gd name="T47" fmla="*/ 24 h 26"/>
                <a:gd name="T48" fmla="*/ 8 w 24"/>
                <a:gd name="T49" fmla="*/ 26 h 26"/>
                <a:gd name="T50" fmla="*/ 12 w 24"/>
                <a:gd name="T51" fmla="*/ 26 h 26"/>
                <a:gd name="T52" fmla="*/ 17 w 24"/>
                <a:gd name="T53" fmla="*/ 22 h 26"/>
                <a:gd name="T54" fmla="*/ 18 w 24"/>
                <a:gd name="T55" fmla="*/ 24 h 26"/>
                <a:gd name="T56" fmla="*/ 20 w 24"/>
                <a:gd name="T57" fmla="*/ 26 h 26"/>
                <a:gd name="T58" fmla="*/ 24 w 24"/>
                <a:gd name="T59" fmla="*/ 26 h 26"/>
                <a:gd name="T60" fmla="*/ 24 w 24"/>
                <a:gd name="T61" fmla="*/ 24 h 26"/>
                <a:gd name="T62" fmla="*/ 23 w 24"/>
                <a:gd name="T63" fmla="*/ 24 h 26"/>
                <a:gd name="T64" fmla="*/ 20 w 24"/>
                <a:gd name="T65" fmla="*/ 22 h 26"/>
                <a:gd name="T66" fmla="*/ 20 w 24"/>
                <a:gd name="T67" fmla="*/ 20 h 26"/>
                <a:gd name="T68" fmla="*/ 20 w 24"/>
                <a:gd name="T69" fmla="*/ 8 h 26"/>
                <a:gd name="T70" fmla="*/ 20 w 24"/>
                <a:gd name="T71" fmla="*/ 4 h 26"/>
                <a:gd name="T72" fmla="*/ 18 w 24"/>
                <a:gd name="T73" fmla="*/ 2 h 26"/>
                <a:gd name="T74" fmla="*/ 14 w 24"/>
                <a:gd name="T75" fmla="*/ 0 h 26"/>
                <a:gd name="T76" fmla="*/ 12 w 24"/>
                <a:gd name="T77" fmla="*/ 0 h 26"/>
                <a:gd name="T78" fmla="*/ 8 w 24"/>
                <a:gd name="T79" fmla="*/ 0 h 26"/>
                <a:gd name="T80" fmla="*/ 2 w 24"/>
                <a:gd name="T81" fmla="*/ 2 h 26"/>
                <a:gd name="T82" fmla="*/ 2 w 24"/>
                <a:gd name="T83" fmla="*/ 6 h 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4"/>
                <a:gd name="T127" fmla="*/ 0 h 26"/>
                <a:gd name="T128" fmla="*/ 24 w 24"/>
                <a:gd name="T129" fmla="*/ 26 h 2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4" h="26">
                  <a:moveTo>
                    <a:pt x="17" y="20"/>
                  </a:moveTo>
                  <a:lnTo>
                    <a:pt x="17" y="20"/>
                  </a:lnTo>
                  <a:lnTo>
                    <a:pt x="14" y="24"/>
                  </a:lnTo>
                  <a:lnTo>
                    <a:pt x="11" y="24"/>
                  </a:lnTo>
                  <a:lnTo>
                    <a:pt x="6" y="22"/>
                  </a:lnTo>
                  <a:lnTo>
                    <a:pt x="5" y="20"/>
                  </a:lnTo>
                  <a:lnTo>
                    <a:pt x="6" y="16"/>
                  </a:lnTo>
                  <a:lnTo>
                    <a:pt x="8" y="14"/>
                  </a:lnTo>
                  <a:lnTo>
                    <a:pt x="17" y="12"/>
                  </a:lnTo>
                  <a:lnTo>
                    <a:pt x="17" y="20"/>
                  </a:lnTo>
                  <a:close/>
                  <a:moveTo>
                    <a:pt x="2" y="6"/>
                  </a:moveTo>
                  <a:lnTo>
                    <a:pt x="5" y="6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8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7" y="22"/>
                  </a:lnTo>
                  <a:lnTo>
                    <a:pt x="18" y="24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3" y="24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2" name="Freeform 127"/>
            <p:cNvSpPr>
              <a:spLocks noEditPoints="1"/>
            </p:cNvSpPr>
            <p:nvPr/>
          </p:nvSpPr>
          <p:spPr bwMode="auto">
            <a:xfrm>
              <a:off x="850" y="4075"/>
              <a:ext cx="24" cy="42"/>
            </a:xfrm>
            <a:custGeom>
              <a:avLst/>
              <a:gdLst>
                <a:gd name="T0" fmla="*/ 5 w 24"/>
                <a:gd name="T1" fmla="*/ 30 h 42"/>
                <a:gd name="T2" fmla="*/ 5 w 24"/>
                <a:gd name="T3" fmla="*/ 30 h 42"/>
                <a:gd name="T4" fmla="*/ 6 w 24"/>
                <a:gd name="T5" fmla="*/ 22 h 42"/>
                <a:gd name="T6" fmla="*/ 8 w 24"/>
                <a:gd name="T7" fmla="*/ 18 h 42"/>
                <a:gd name="T8" fmla="*/ 12 w 24"/>
                <a:gd name="T9" fmla="*/ 18 h 42"/>
                <a:gd name="T10" fmla="*/ 17 w 24"/>
                <a:gd name="T11" fmla="*/ 18 h 42"/>
                <a:gd name="T12" fmla="*/ 18 w 24"/>
                <a:gd name="T13" fmla="*/ 20 h 42"/>
                <a:gd name="T14" fmla="*/ 20 w 24"/>
                <a:gd name="T15" fmla="*/ 24 h 42"/>
                <a:gd name="T16" fmla="*/ 20 w 24"/>
                <a:gd name="T17" fmla="*/ 28 h 42"/>
                <a:gd name="T18" fmla="*/ 18 w 24"/>
                <a:gd name="T19" fmla="*/ 36 h 42"/>
                <a:gd name="T20" fmla="*/ 17 w 24"/>
                <a:gd name="T21" fmla="*/ 40 h 42"/>
                <a:gd name="T22" fmla="*/ 12 w 24"/>
                <a:gd name="T23" fmla="*/ 40 h 42"/>
                <a:gd name="T24" fmla="*/ 11 w 24"/>
                <a:gd name="T25" fmla="*/ 40 h 42"/>
                <a:gd name="T26" fmla="*/ 6 w 24"/>
                <a:gd name="T27" fmla="*/ 38 h 42"/>
                <a:gd name="T28" fmla="*/ 6 w 24"/>
                <a:gd name="T29" fmla="*/ 34 h 42"/>
                <a:gd name="T30" fmla="*/ 5 w 24"/>
                <a:gd name="T31" fmla="*/ 30 h 42"/>
                <a:gd name="T32" fmla="*/ 20 w 24"/>
                <a:gd name="T33" fmla="*/ 42 h 42"/>
                <a:gd name="T34" fmla="*/ 20 w 24"/>
                <a:gd name="T35" fmla="*/ 42 h 42"/>
                <a:gd name="T36" fmla="*/ 23 w 24"/>
                <a:gd name="T37" fmla="*/ 42 h 42"/>
                <a:gd name="T38" fmla="*/ 24 w 24"/>
                <a:gd name="T39" fmla="*/ 42 h 42"/>
                <a:gd name="T40" fmla="*/ 24 w 24"/>
                <a:gd name="T41" fmla="*/ 28 h 42"/>
                <a:gd name="T42" fmla="*/ 24 w 24"/>
                <a:gd name="T43" fmla="*/ 0 h 42"/>
                <a:gd name="T44" fmla="*/ 23 w 24"/>
                <a:gd name="T45" fmla="*/ 2 h 42"/>
                <a:gd name="T46" fmla="*/ 20 w 24"/>
                <a:gd name="T47" fmla="*/ 0 h 42"/>
                <a:gd name="T48" fmla="*/ 20 w 24"/>
                <a:gd name="T49" fmla="*/ 20 h 42"/>
                <a:gd name="T50" fmla="*/ 17 w 24"/>
                <a:gd name="T51" fmla="*/ 16 h 42"/>
                <a:gd name="T52" fmla="*/ 12 w 24"/>
                <a:gd name="T53" fmla="*/ 16 h 42"/>
                <a:gd name="T54" fmla="*/ 8 w 24"/>
                <a:gd name="T55" fmla="*/ 16 h 42"/>
                <a:gd name="T56" fmla="*/ 5 w 24"/>
                <a:gd name="T57" fmla="*/ 18 h 42"/>
                <a:gd name="T58" fmla="*/ 0 w 24"/>
                <a:gd name="T59" fmla="*/ 24 h 42"/>
                <a:gd name="T60" fmla="*/ 0 w 24"/>
                <a:gd name="T61" fmla="*/ 30 h 42"/>
                <a:gd name="T62" fmla="*/ 0 w 24"/>
                <a:gd name="T63" fmla="*/ 36 h 42"/>
                <a:gd name="T64" fmla="*/ 5 w 24"/>
                <a:gd name="T65" fmla="*/ 40 h 42"/>
                <a:gd name="T66" fmla="*/ 6 w 24"/>
                <a:gd name="T67" fmla="*/ 42 h 42"/>
                <a:gd name="T68" fmla="*/ 11 w 24"/>
                <a:gd name="T69" fmla="*/ 42 h 42"/>
                <a:gd name="T70" fmla="*/ 14 w 24"/>
                <a:gd name="T71" fmla="*/ 42 h 42"/>
                <a:gd name="T72" fmla="*/ 17 w 24"/>
                <a:gd name="T73" fmla="*/ 40 h 42"/>
                <a:gd name="T74" fmla="*/ 20 w 24"/>
                <a:gd name="T75" fmla="*/ 36 h 42"/>
                <a:gd name="T76" fmla="*/ 20 w 24"/>
                <a:gd name="T77" fmla="*/ 42 h 4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"/>
                <a:gd name="T118" fmla="*/ 0 h 42"/>
                <a:gd name="T119" fmla="*/ 24 w 24"/>
                <a:gd name="T120" fmla="*/ 42 h 4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" h="42">
                  <a:moveTo>
                    <a:pt x="5" y="30"/>
                  </a:moveTo>
                  <a:lnTo>
                    <a:pt x="5" y="30"/>
                  </a:lnTo>
                  <a:lnTo>
                    <a:pt x="6" y="22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7" y="18"/>
                  </a:lnTo>
                  <a:lnTo>
                    <a:pt x="18" y="20"/>
                  </a:lnTo>
                  <a:lnTo>
                    <a:pt x="20" y="24"/>
                  </a:lnTo>
                  <a:lnTo>
                    <a:pt x="20" y="28"/>
                  </a:lnTo>
                  <a:lnTo>
                    <a:pt x="18" y="36"/>
                  </a:lnTo>
                  <a:lnTo>
                    <a:pt x="17" y="40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6" y="38"/>
                  </a:lnTo>
                  <a:lnTo>
                    <a:pt x="6" y="34"/>
                  </a:lnTo>
                  <a:lnTo>
                    <a:pt x="5" y="30"/>
                  </a:lnTo>
                  <a:close/>
                  <a:moveTo>
                    <a:pt x="20" y="42"/>
                  </a:moveTo>
                  <a:lnTo>
                    <a:pt x="20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4" y="28"/>
                  </a:lnTo>
                  <a:lnTo>
                    <a:pt x="24" y="0"/>
                  </a:lnTo>
                  <a:lnTo>
                    <a:pt x="23" y="2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17" y="16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5" y="40"/>
                  </a:lnTo>
                  <a:lnTo>
                    <a:pt x="6" y="42"/>
                  </a:lnTo>
                  <a:lnTo>
                    <a:pt x="11" y="42"/>
                  </a:lnTo>
                  <a:lnTo>
                    <a:pt x="14" y="42"/>
                  </a:lnTo>
                  <a:lnTo>
                    <a:pt x="17" y="40"/>
                  </a:lnTo>
                  <a:lnTo>
                    <a:pt x="20" y="36"/>
                  </a:ln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3" name="Freeform 128"/>
            <p:cNvSpPr>
              <a:spLocks noEditPoints="1"/>
            </p:cNvSpPr>
            <p:nvPr/>
          </p:nvSpPr>
          <p:spPr bwMode="auto">
            <a:xfrm>
              <a:off x="885" y="4079"/>
              <a:ext cx="6" cy="38"/>
            </a:xfrm>
            <a:custGeom>
              <a:avLst/>
              <a:gdLst>
                <a:gd name="T0" fmla="*/ 1 w 6"/>
                <a:gd name="T1" fmla="*/ 22 h 38"/>
                <a:gd name="T2" fmla="*/ 1 w 6"/>
                <a:gd name="T3" fmla="*/ 22 h 38"/>
                <a:gd name="T4" fmla="*/ 0 w 6"/>
                <a:gd name="T5" fmla="*/ 12 h 38"/>
                <a:gd name="T6" fmla="*/ 3 w 6"/>
                <a:gd name="T7" fmla="*/ 12 h 38"/>
                <a:gd name="T8" fmla="*/ 6 w 6"/>
                <a:gd name="T9" fmla="*/ 12 h 38"/>
                <a:gd name="T10" fmla="*/ 6 w 6"/>
                <a:gd name="T11" fmla="*/ 22 h 38"/>
                <a:gd name="T12" fmla="*/ 6 w 6"/>
                <a:gd name="T13" fmla="*/ 28 h 38"/>
                <a:gd name="T14" fmla="*/ 6 w 6"/>
                <a:gd name="T15" fmla="*/ 38 h 38"/>
                <a:gd name="T16" fmla="*/ 3 w 6"/>
                <a:gd name="T17" fmla="*/ 38 h 38"/>
                <a:gd name="T18" fmla="*/ 0 w 6"/>
                <a:gd name="T19" fmla="*/ 38 h 38"/>
                <a:gd name="T20" fmla="*/ 1 w 6"/>
                <a:gd name="T21" fmla="*/ 28 h 38"/>
                <a:gd name="T22" fmla="*/ 1 w 6"/>
                <a:gd name="T23" fmla="*/ 22 h 38"/>
                <a:gd name="T24" fmla="*/ 3 w 6"/>
                <a:gd name="T25" fmla="*/ 0 h 38"/>
                <a:gd name="T26" fmla="*/ 3 w 6"/>
                <a:gd name="T27" fmla="*/ 0 h 38"/>
                <a:gd name="T28" fmla="*/ 6 w 6"/>
                <a:gd name="T29" fmla="*/ 0 h 38"/>
                <a:gd name="T30" fmla="*/ 6 w 6"/>
                <a:gd name="T31" fmla="*/ 2 h 38"/>
                <a:gd name="T32" fmla="*/ 6 w 6"/>
                <a:gd name="T33" fmla="*/ 4 h 38"/>
                <a:gd name="T34" fmla="*/ 3 w 6"/>
                <a:gd name="T35" fmla="*/ 6 h 38"/>
                <a:gd name="T36" fmla="*/ 1 w 6"/>
                <a:gd name="T37" fmla="*/ 4 h 38"/>
                <a:gd name="T38" fmla="*/ 0 w 6"/>
                <a:gd name="T39" fmla="*/ 2 h 38"/>
                <a:gd name="T40" fmla="*/ 1 w 6"/>
                <a:gd name="T41" fmla="*/ 0 h 38"/>
                <a:gd name="T42" fmla="*/ 3 w 6"/>
                <a:gd name="T43" fmla="*/ 0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"/>
                <a:gd name="T67" fmla="*/ 0 h 38"/>
                <a:gd name="T68" fmla="*/ 6 w 6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" h="38">
                  <a:moveTo>
                    <a:pt x="1" y="22"/>
                  </a:moveTo>
                  <a:lnTo>
                    <a:pt x="1" y="22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6" y="22"/>
                  </a:lnTo>
                  <a:lnTo>
                    <a:pt x="6" y="28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1" y="28"/>
                  </a:lnTo>
                  <a:lnTo>
                    <a:pt x="1" y="22"/>
                  </a:lnTo>
                  <a:close/>
                  <a:moveTo>
                    <a:pt x="3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4" name="Freeform 129"/>
            <p:cNvSpPr>
              <a:spLocks noEditPoints="1"/>
            </p:cNvSpPr>
            <p:nvPr/>
          </p:nvSpPr>
          <p:spPr bwMode="auto">
            <a:xfrm>
              <a:off x="900" y="4091"/>
              <a:ext cx="23" cy="26"/>
            </a:xfrm>
            <a:custGeom>
              <a:avLst/>
              <a:gdLst>
                <a:gd name="T0" fmla="*/ 17 w 23"/>
                <a:gd name="T1" fmla="*/ 20 h 26"/>
                <a:gd name="T2" fmla="*/ 17 w 23"/>
                <a:gd name="T3" fmla="*/ 20 h 26"/>
                <a:gd name="T4" fmla="*/ 12 w 23"/>
                <a:gd name="T5" fmla="*/ 24 h 26"/>
                <a:gd name="T6" fmla="*/ 9 w 23"/>
                <a:gd name="T7" fmla="*/ 24 h 26"/>
                <a:gd name="T8" fmla="*/ 6 w 23"/>
                <a:gd name="T9" fmla="*/ 22 h 26"/>
                <a:gd name="T10" fmla="*/ 4 w 23"/>
                <a:gd name="T11" fmla="*/ 20 h 26"/>
                <a:gd name="T12" fmla="*/ 6 w 23"/>
                <a:gd name="T13" fmla="*/ 16 h 26"/>
                <a:gd name="T14" fmla="*/ 9 w 23"/>
                <a:gd name="T15" fmla="*/ 14 h 26"/>
                <a:gd name="T16" fmla="*/ 17 w 23"/>
                <a:gd name="T17" fmla="*/ 12 h 26"/>
                <a:gd name="T18" fmla="*/ 17 w 23"/>
                <a:gd name="T19" fmla="*/ 20 h 26"/>
                <a:gd name="T20" fmla="*/ 3 w 23"/>
                <a:gd name="T21" fmla="*/ 6 h 26"/>
                <a:gd name="T22" fmla="*/ 3 w 23"/>
                <a:gd name="T23" fmla="*/ 6 h 26"/>
                <a:gd name="T24" fmla="*/ 6 w 23"/>
                <a:gd name="T25" fmla="*/ 2 h 26"/>
                <a:gd name="T26" fmla="*/ 10 w 23"/>
                <a:gd name="T27" fmla="*/ 2 h 26"/>
                <a:gd name="T28" fmla="*/ 12 w 23"/>
                <a:gd name="T29" fmla="*/ 2 h 26"/>
                <a:gd name="T30" fmla="*/ 15 w 23"/>
                <a:gd name="T31" fmla="*/ 4 h 26"/>
                <a:gd name="T32" fmla="*/ 17 w 23"/>
                <a:gd name="T33" fmla="*/ 8 h 26"/>
                <a:gd name="T34" fmla="*/ 15 w 23"/>
                <a:gd name="T35" fmla="*/ 10 h 26"/>
                <a:gd name="T36" fmla="*/ 9 w 23"/>
                <a:gd name="T37" fmla="*/ 12 h 26"/>
                <a:gd name="T38" fmla="*/ 3 w 23"/>
                <a:gd name="T39" fmla="*/ 14 h 26"/>
                <a:gd name="T40" fmla="*/ 0 w 23"/>
                <a:gd name="T41" fmla="*/ 16 h 26"/>
                <a:gd name="T42" fmla="*/ 0 w 23"/>
                <a:gd name="T43" fmla="*/ 20 h 26"/>
                <a:gd name="T44" fmla="*/ 0 w 23"/>
                <a:gd name="T45" fmla="*/ 22 h 26"/>
                <a:gd name="T46" fmla="*/ 3 w 23"/>
                <a:gd name="T47" fmla="*/ 24 h 26"/>
                <a:gd name="T48" fmla="*/ 6 w 23"/>
                <a:gd name="T49" fmla="*/ 26 h 26"/>
                <a:gd name="T50" fmla="*/ 12 w 23"/>
                <a:gd name="T51" fmla="*/ 26 h 26"/>
                <a:gd name="T52" fmla="*/ 17 w 23"/>
                <a:gd name="T53" fmla="*/ 22 h 26"/>
                <a:gd name="T54" fmla="*/ 17 w 23"/>
                <a:gd name="T55" fmla="*/ 24 h 26"/>
                <a:gd name="T56" fmla="*/ 21 w 23"/>
                <a:gd name="T57" fmla="*/ 26 h 26"/>
                <a:gd name="T58" fmla="*/ 23 w 23"/>
                <a:gd name="T59" fmla="*/ 26 h 26"/>
                <a:gd name="T60" fmla="*/ 23 w 23"/>
                <a:gd name="T61" fmla="*/ 24 h 26"/>
                <a:gd name="T62" fmla="*/ 21 w 23"/>
                <a:gd name="T63" fmla="*/ 22 h 26"/>
                <a:gd name="T64" fmla="*/ 21 w 23"/>
                <a:gd name="T65" fmla="*/ 20 h 26"/>
                <a:gd name="T66" fmla="*/ 21 w 23"/>
                <a:gd name="T67" fmla="*/ 8 h 26"/>
                <a:gd name="T68" fmla="*/ 18 w 23"/>
                <a:gd name="T69" fmla="*/ 4 h 26"/>
                <a:gd name="T70" fmla="*/ 18 w 23"/>
                <a:gd name="T71" fmla="*/ 2 h 26"/>
                <a:gd name="T72" fmla="*/ 15 w 23"/>
                <a:gd name="T73" fmla="*/ 0 h 26"/>
                <a:gd name="T74" fmla="*/ 10 w 23"/>
                <a:gd name="T75" fmla="*/ 0 h 26"/>
                <a:gd name="T76" fmla="*/ 6 w 23"/>
                <a:gd name="T77" fmla="*/ 0 h 26"/>
                <a:gd name="T78" fmla="*/ 3 w 23"/>
                <a:gd name="T79" fmla="*/ 2 h 26"/>
                <a:gd name="T80" fmla="*/ 3 w 23"/>
                <a:gd name="T81" fmla="*/ 6 h 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"/>
                <a:gd name="T124" fmla="*/ 0 h 26"/>
                <a:gd name="T125" fmla="*/ 23 w 23"/>
                <a:gd name="T126" fmla="*/ 26 h 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" h="26">
                  <a:moveTo>
                    <a:pt x="17" y="20"/>
                  </a:moveTo>
                  <a:lnTo>
                    <a:pt x="17" y="20"/>
                  </a:lnTo>
                  <a:lnTo>
                    <a:pt x="12" y="24"/>
                  </a:lnTo>
                  <a:lnTo>
                    <a:pt x="9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6" y="16"/>
                  </a:lnTo>
                  <a:lnTo>
                    <a:pt x="9" y="14"/>
                  </a:lnTo>
                  <a:lnTo>
                    <a:pt x="17" y="12"/>
                  </a:lnTo>
                  <a:lnTo>
                    <a:pt x="17" y="20"/>
                  </a:lnTo>
                  <a:close/>
                  <a:moveTo>
                    <a:pt x="3" y="6"/>
                  </a:moveTo>
                  <a:lnTo>
                    <a:pt x="3" y="6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4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9" y="12"/>
                  </a:lnTo>
                  <a:lnTo>
                    <a:pt x="3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3" y="24"/>
                  </a:lnTo>
                  <a:lnTo>
                    <a:pt x="6" y="26"/>
                  </a:lnTo>
                  <a:lnTo>
                    <a:pt x="12" y="26"/>
                  </a:lnTo>
                  <a:lnTo>
                    <a:pt x="17" y="22"/>
                  </a:lnTo>
                  <a:lnTo>
                    <a:pt x="17" y="24"/>
                  </a:lnTo>
                  <a:lnTo>
                    <a:pt x="21" y="26"/>
                  </a:lnTo>
                  <a:lnTo>
                    <a:pt x="23" y="26"/>
                  </a:lnTo>
                  <a:lnTo>
                    <a:pt x="23" y="24"/>
                  </a:lnTo>
                  <a:lnTo>
                    <a:pt x="21" y="22"/>
                  </a:lnTo>
                  <a:lnTo>
                    <a:pt x="21" y="20"/>
                  </a:lnTo>
                  <a:lnTo>
                    <a:pt x="21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3" y="2"/>
                  </a:lnTo>
                  <a:lnTo>
                    <a:pt x="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5" name="Freeform 130"/>
            <p:cNvSpPr>
              <a:spLocks/>
            </p:cNvSpPr>
            <p:nvPr/>
          </p:nvSpPr>
          <p:spPr bwMode="auto">
            <a:xfrm>
              <a:off x="930" y="4091"/>
              <a:ext cx="23" cy="26"/>
            </a:xfrm>
            <a:custGeom>
              <a:avLst/>
              <a:gdLst>
                <a:gd name="T0" fmla="*/ 12 w 23"/>
                <a:gd name="T1" fmla="*/ 2 h 26"/>
                <a:gd name="T2" fmla="*/ 12 w 23"/>
                <a:gd name="T3" fmla="*/ 2 h 26"/>
                <a:gd name="T4" fmla="*/ 11 w 23"/>
                <a:gd name="T5" fmla="*/ 2 h 26"/>
                <a:gd name="T6" fmla="*/ 9 w 23"/>
                <a:gd name="T7" fmla="*/ 4 h 26"/>
                <a:gd name="T8" fmla="*/ 6 w 23"/>
                <a:gd name="T9" fmla="*/ 12 h 26"/>
                <a:gd name="T10" fmla="*/ 6 w 23"/>
                <a:gd name="T11" fmla="*/ 16 h 26"/>
                <a:gd name="T12" fmla="*/ 6 w 23"/>
                <a:gd name="T13" fmla="*/ 26 h 26"/>
                <a:gd name="T14" fmla="*/ 5 w 23"/>
                <a:gd name="T15" fmla="*/ 26 h 26"/>
                <a:gd name="T16" fmla="*/ 0 w 23"/>
                <a:gd name="T17" fmla="*/ 26 h 26"/>
                <a:gd name="T18" fmla="*/ 3 w 23"/>
                <a:gd name="T19" fmla="*/ 16 h 26"/>
                <a:gd name="T20" fmla="*/ 3 w 23"/>
                <a:gd name="T21" fmla="*/ 10 h 26"/>
                <a:gd name="T22" fmla="*/ 0 w 23"/>
                <a:gd name="T23" fmla="*/ 0 h 26"/>
                <a:gd name="T24" fmla="*/ 5 w 23"/>
                <a:gd name="T25" fmla="*/ 0 h 26"/>
                <a:gd name="T26" fmla="*/ 6 w 23"/>
                <a:gd name="T27" fmla="*/ 0 h 26"/>
                <a:gd name="T28" fmla="*/ 6 w 23"/>
                <a:gd name="T29" fmla="*/ 4 h 26"/>
                <a:gd name="T30" fmla="*/ 11 w 23"/>
                <a:gd name="T31" fmla="*/ 0 h 26"/>
                <a:gd name="T32" fmla="*/ 15 w 23"/>
                <a:gd name="T33" fmla="*/ 0 h 26"/>
                <a:gd name="T34" fmla="*/ 18 w 23"/>
                <a:gd name="T35" fmla="*/ 0 h 26"/>
                <a:gd name="T36" fmla="*/ 21 w 23"/>
                <a:gd name="T37" fmla="*/ 2 h 26"/>
                <a:gd name="T38" fmla="*/ 23 w 23"/>
                <a:gd name="T39" fmla="*/ 4 h 26"/>
                <a:gd name="T40" fmla="*/ 23 w 23"/>
                <a:gd name="T41" fmla="*/ 8 h 26"/>
                <a:gd name="T42" fmla="*/ 23 w 23"/>
                <a:gd name="T43" fmla="*/ 18 h 26"/>
                <a:gd name="T44" fmla="*/ 23 w 23"/>
                <a:gd name="T45" fmla="*/ 26 h 26"/>
                <a:gd name="T46" fmla="*/ 21 w 23"/>
                <a:gd name="T47" fmla="*/ 26 h 26"/>
                <a:gd name="T48" fmla="*/ 18 w 23"/>
                <a:gd name="T49" fmla="*/ 26 h 26"/>
                <a:gd name="T50" fmla="*/ 18 w 23"/>
                <a:gd name="T51" fmla="*/ 14 h 26"/>
                <a:gd name="T52" fmla="*/ 18 w 23"/>
                <a:gd name="T53" fmla="*/ 10 h 26"/>
                <a:gd name="T54" fmla="*/ 17 w 23"/>
                <a:gd name="T55" fmla="*/ 4 h 26"/>
                <a:gd name="T56" fmla="*/ 12 w 23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12" y="2"/>
                  </a:moveTo>
                  <a:lnTo>
                    <a:pt x="12" y="2"/>
                  </a:lnTo>
                  <a:lnTo>
                    <a:pt x="11" y="2"/>
                  </a:lnTo>
                  <a:lnTo>
                    <a:pt x="9" y="4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0" y="26"/>
                  </a:lnTo>
                  <a:lnTo>
                    <a:pt x="3" y="16"/>
                  </a:lnTo>
                  <a:lnTo>
                    <a:pt x="3" y="10"/>
                  </a:lnTo>
                  <a:lnTo>
                    <a:pt x="0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1" y="2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8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7" y="4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6" name="Freeform 131"/>
            <p:cNvSpPr>
              <a:spLocks/>
            </p:cNvSpPr>
            <p:nvPr/>
          </p:nvSpPr>
          <p:spPr bwMode="auto">
            <a:xfrm>
              <a:off x="981" y="4079"/>
              <a:ext cx="3" cy="38"/>
            </a:xfrm>
            <a:custGeom>
              <a:avLst/>
              <a:gdLst>
                <a:gd name="T0" fmla="*/ 0 w 3"/>
                <a:gd name="T1" fmla="*/ 14 h 38"/>
                <a:gd name="T2" fmla="*/ 0 w 3"/>
                <a:gd name="T3" fmla="*/ 14 h 38"/>
                <a:gd name="T4" fmla="*/ 0 w 3"/>
                <a:gd name="T5" fmla="*/ 0 h 38"/>
                <a:gd name="T6" fmla="*/ 2 w 3"/>
                <a:gd name="T7" fmla="*/ 0 h 38"/>
                <a:gd name="T8" fmla="*/ 3 w 3"/>
                <a:gd name="T9" fmla="*/ 0 h 38"/>
                <a:gd name="T10" fmla="*/ 3 w 3"/>
                <a:gd name="T11" fmla="*/ 14 h 38"/>
                <a:gd name="T12" fmla="*/ 3 w 3"/>
                <a:gd name="T13" fmla="*/ 24 h 38"/>
                <a:gd name="T14" fmla="*/ 3 w 3"/>
                <a:gd name="T15" fmla="*/ 38 h 38"/>
                <a:gd name="T16" fmla="*/ 2 w 3"/>
                <a:gd name="T17" fmla="*/ 38 h 38"/>
                <a:gd name="T18" fmla="*/ 0 w 3"/>
                <a:gd name="T19" fmla="*/ 38 h 38"/>
                <a:gd name="T20" fmla="*/ 0 w 3"/>
                <a:gd name="T21" fmla="*/ 24 h 38"/>
                <a:gd name="T22" fmla="*/ 0 w 3"/>
                <a:gd name="T23" fmla="*/ 14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"/>
                <a:gd name="T37" fmla="*/ 0 h 38"/>
                <a:gd name="T38" fmla="*/ 3 w 3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" h="38">
                  <a:moveTo>
                    <a:pt x="0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14"/>
                  </a:lnTo>
                  <a:lnTo>
                    <a:pt x="3" y="24"/>
                  </a:lnTo>
                  <a:lnTo>
                    <a:pt x="3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1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7" name="Freeform 132"/>
            <p:cNvSpPr>
              <a:spLocks/>
            </p:cNvSpPr>
            <p:nvPr/>
          </p:nvSpPr>
          <p:spPr bwMode="auto">
            <a:xfrm>
              <a:off x="996" y="4091"/>
              <a:ext cx="23" cy="26"/>
            </a:xfrm>
            <a:custGeom>
              <a:avLst/>
              <a:gdLst>
                <a:gd name="T0" fmla="*/ 12 w 23"/>
                <a:gd name="T1" fmla="*/ 2 h 26"/>
                <a:gd name="T2" fmla="*/ 12 w 23"/>
                <a:gd name="T3" fmla="*/ 2 h 26"/>
                <a:gd name="T4" fmla="*/ 9 w 23"/>
                <a:gd name="T5" fmla="*/ 2 h 26"/>
                <a:gd name="T6" fmla="*/ 6 w 23"/>
                <a:gd name="T7" fmla="*/ 4 h 26"/>
                <a:gd name="T8" fmla="*/ 5 w 23"/>
                <a:gd name="T9" fmla="*/ 12 h 26"/>
                <a:gd name="T10" fmla="*/ 5 w 23"/>
                <a:gd name="T11" fmla="*/ 16 h 26"/>
                <a:gd name="T12" fmla="*/ 5 w 23"/>
                <a:gd name="T13" fmla="*/ 26 h 26"/>
                <a:gd name="T14" fmla="*/ 3 w 23"/>
                <a:gd name="T15" fmla="*/ 26 h 26"/>
                <a:gd name="T16" fmla="*/ 0 w 23"/>
                <a:gd name="T17" fmla="*/ 26 h 26"/>
                <a:gd name="T18" fmla="*/ 0 w 23"/>
                <a:gd name="T19" fmla="*/ 16 h 26"/>
                <a:gd name="T20" fmla="*/ 0 w 23"/>
                <a:gd name="T21" fmla="*/ 10 h 26"/>
                <a:gd name="T22" fmla="*/ 0 w 23"/>
                <a:gd name="T23" fmla="*/ 0 h 26"/>
                <a:gd name="T24" fmla="*/ 3 w 23"/>
                <a:gd name="T25" fmla="*/ 0 h 26"/>
                <a:gd name="T26" fmla="*/ 5 w 23"/>
                <a:gd name="T27" fmla="*/ 0 h 26"/>
                <a:gd name="T28" fmla="*/ 5 w 23"/>
                <a:gd name="T29" fmla="*/ 4 h 26"/>
                <a:gd name="T30" fmla="*/ 9 w 23"/>
                <a:gd name="T31" fmla="*/ 0 h 26"/>
                <a:gd name="T32" fmla="*/ 15 w 23"/>
                <a:gd name="T33" fmla="*/ 0 h 26"/>
                <a:gd name="T34" fmla="*/ 17 w 23"/>
                <a:gd name="T35" fmla="*/ 0 h 26"/>
                <a:gd name="T36" fmla="*/ 18 w 23"/>
                <a:gd name="T37" fmla="*/ 2 h 26"/>
                <a:gd name="T38" fmla="*/ 23 w 23"/>
                <a:gd name="T39" fmla="*/ 4 h 26"/>
                <a:gd name="T40" fmla="*/ 23 w 23"/>
                <a:gd name="T41" fmla="*/ 8 h 26"/>
                <a:gd name="T42" fmla="*/ 23 w 23"/>
                <a:gd name="T43" fmla="*/ 18 h 26"/>
                <a:gd name="T44" fmla="*/ 23 w 23"/>
                <a:gd name="T45" fmla="*/ 26 h 26"/>
                <a:gd name="T46" fmla="*/ 21 w 23"/>
                <a:gd name="T47" fmla="*/ 26 h 26"/>
                <a:gd name="T48" fmla="*/ 18 w 23"/>
                <a:gd name="T49" fmla="*/ 26 h 26"/>
                <a:gd name="T50" fmla="*/ 18 w 23"/>
                <a:gd name="T51" fmla="*/ 14 h 26"/>
                <a:gd name="T52" fmla="*/ 18 w 23"/>
                <a:gd name="T53" fmla="*/ 10 h 26"/>
                <a:gd name="T54" fmla="*/ 17 w 23"/>
                <a:gd name="T55" fmla="*/ 4 h 26"/>
                <a:gd name="T56" fmla="*/ 12 w 23"/>
                <a:gd name="T57" fmla="*/ 2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12" y="2"/>
                  </a:moveTo>
                  <a:lnTo>
                    <a:pt x="12" y="2"/>
                  </a:lnTo>
                  <a:lnTo>
                    <a:pt x="9" y="2"/>
                  </a:lnTo>
                  <a:lnTo>
                    <a:pt x="6" y="4"/>
                  </a:lnTo>
                  <a:lnTo>
                    <a:pt x="5" y="12"/>
                  </a:lnTo>
                  <a:lnTo>
                    <a:pt x="5" y="16"/>
                  </a:lnTo>
                  <a:lnTo>
                    <a:pt x="5" y="26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2"/>
                  </a:lnTo>
                  <a:lnTo>
                    <a:pt x="23" y="4"/>
                  </a:lnTo>
                  <a:lnTo>
                    <a:pt x="23" y="8"/>
                  </a:lnTo>
                  <a:lnTo>
                    <a:pt x="23" y="18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17" y="4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8" name="Freeform 133"/>
            <p:cNvSpPr>
              <a:spLocks/>
            </p:cNvSpPr>
            <p:nvPr/>
          </p:nvSpPr>
          <p:spPr bwMode="auto">
            <a:xfrm>
              <a:off x="1026" y="4091"/>
              <a:ext cx="18" cy="26"/>
            </a:xfrm>
            <a:custGeom>
              <a:avLst/>
              <a:gdLst>
                <a:gd name="T0" fmla="*/ 3 w 18"/>
                <a:gd name="T1" fmla="*/ 20 h 26"/>
                <a:gd name="T2" fmla="*/ 3 w 18"/>
                <a:gd name="T3" fmla="*/ 20 h 26"/>
                <a:gd name="T4" fmla="*/ 5 w 18"/>
                <a:gd name="T5" fmla="*/ 24 h 26"/>
                <a:gd name="T6" fmla="*/ 9 w 18"/>
                <a:gd name="T7" fmla="*/ 24 h 26"/>
                <a:gd name="T8" fmla="*/ 12 w 18"/>
                <a:gd name="T9" fmla="*/ 24 h 26"/>
                <a:gd name="T10" fmla="*/ 15 w 18"/>
                <a:gd name="T11" fmla="*/ 20 h 26"/>
                <a:gd name="T12" fmla="*/ 12 w 18"/>
                <a:gd name="T13" fmla="*/ 18 h 26"/>
                <a:gd name="T14" fmla="*/ 12 w 18"/>
                <a:gd name="T15" fmla="*/ 16 h 26"/>
                <a:gd name="T16" fmla="*/ 9 w 18"/>
                <a:gd name="T17" fmla="*/ 14 h 26"/>
                <a:gd name="T18" fmla="*/ 3 w 18"/>
                <a:gd name="T19" fmla="*/ 12 h 26"/>
                <a:gd name="T20" fmla="*/ 3 w 18"/>
                <a:gd name="T21" fmla="*/ 10 h 26"/>
                <a:gd name="T22" fmla="*/ 0 w 18"/>
                <a:gd name="T23" fmla="*/ 8 h 26"/>
                <a:gd name="T24" fmla="*/ 3 w 18"/>
                <a:gd name="T25" fmla="*/ 4 h 26"/>
                <a:gd name="T26" fmla="*/ 5 w 18"/>
                <a:gd name="T27" fmla="*/ 2 h 26"/>
                <a:gd name="T28" fmla="*/ 6 w 18"/>
                <a:gd name="T29" fmla="*/ 0 h 26"/>
                <a:gd name="T30" fmla="*/ 11 w 18"/>
                <a:gd name="T31" fmla="*/ 0 h 26"/>
                <a:gd name="T32" fmla="*/ 17 w 18"/>
                <a:gd name="T33" fmla="*/ 0 h 26"/>
                <a:gd name="T34" fmla="*/ 15 w 18"/>
                <a:gd name="T35" fmla="*/ 4 h 26"/>
                <a:gd name="T36" fmla="*/ 12 w 18"/>
                <a:gd name="T37" fmla="*/ 2 h 26"/>
                <a:gd name="T38" fmla="*/ 11 w 18"/>
                <a:gd name="T39" fmla="*/ 2 h 26"/>
                <a:gd name="T40" fmla="*/ 6 w 18"/>
                <a:gd name="T41" fmla="*/ 2 h 26"/>
                <a:gd name="T42" fmla="*/ 5 w 18"/>
                <a:gd name="T43" fmla="*/ 6 h 26"/>
                <a:gd name="T44" fmla="*/ 5 w 18"/>
                <a:gd name="T45" fmla="*/ 8 h 26"/>
                <a:gd name="T46" fmla="*/ 6 w 18"/>
                <a:gd name="T47" fmla="*/ 10 h 26"/>
                <a:gd name="T48" fmla="*/ 11 w 18"/>
                <a:gd name="T49" fmla="*/ 12 h 26"/>
                <a:gd name="T50" fmla="*/ 17 w 18"/>
                <a:gd name="T51" fmla="*/ 14 h 26"/>
                <a:gd name="T52" fmla="*/ 17 w 18"/>
                <a:gd name="T53" fmla="*/ 16 h 26"/>
                <a:gd name="T54" fmla="*/ 18 w 18"/>
                <a:gd name="T55" fmla="*/ 18 h 26"/>
                <a:gd name="T56" fmla="*/ 17 w 18"/>
                <a:gd name="T57" fmla="*/ 20 h 26"/>
                <a:gd name="T58" fmla="*/ 15 w 18"/>
                <a:gd name="T59" fmla="*/ 24 h 26"/>
                <a:gd name="T60" fmla="*/ 12 w 18"/>
                <a:gd name="T61" fmla="*/ 26 h 26"/>
                <a:gd name="T62" fmla="*/ 9 w 18"/>
                <a:gd name="T63" fmla="*/ 26 h 26"/>
                <a:gd name="T64" fmla="*/ 5 w 18"/>
                <a:gd name="T65" fmla="*/ 26 h 26"/>
                <a:gd name="T66" fmla="*/ 0 w 18"/>
                <a:gd name="T67" fmla="*/ 24 h 26"/>
                <a:gd name="T68" fmla="*/ 3 w 18"/>
                <a:gd name="T69" fmla="*/ 20 h 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"/>
                <a:gd name="T106" fmla="*/ 0 h 26"/>
                <a:gd name="T107" fmla="*/ 18 w 18"/>
                <a:gd name="T108" fmla="*/ 26 h 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" h="26">
                  <a:moveTo>
                    <a:pt x="3" y="20"/>
                  </a:moveTo>
                  <a:lnTo>
                    <a:pt x="3" y="20"/>
                  </a:lnTo>
                  <a:lnTo>
                    <a:pt x="5" y="24"/>
                  </a:lnTo>
                  <a:lnTo>
                    <a:pt x="9" y="24"/>
                  </a:lnTo>
                  <a:lnTo>
                    <a:pt x="12" y="24"/>
                  </a:lnTo>
                  <a:lnTo>
                    <a:pt x="15" y="20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9" y="14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0" y="8"/>
                  </a:lnTo>
                  <a:lnTo>
                    <a:pt x="3" y="4"/>
                  </a:lnTo>
                  <a:lnTo>
                    <a:pt x="5" y="2"/>
                  </a:lnTo>
                  <a:lnTo>
                    <a:pt x="6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6" y="2"/>
                  </a:lnTo>
                  <a:lnTo>
                    <a:pt x="5" y="6"/>
                  </a:lnTo>
                  <a:lnTo>
                    <a:pt x="5" y="8"/>
                  </a:lnTo>
                  <a:lnTo>
                    <a:pt x="6" y="10"/>
                  </a:lnTo>
                  <a:lnTo>
                    <a:pt x="11" y="12"/>
                  </a:lnTo>
                  <a:lnTo>
                    <a:pt x="17" y="14"/>
                  </a:lnTo>
                  <a:lnTo>
                    <a:pt x="17" y="16"/>
                  </a:lnTo>
                  <a:lnTo>
                    <a:pt x="18" y="18"/>
                  </a:lnTo>
                  <a:lnTo>
                    <a:pt x="17" y="20"/>
                  </a:lnTo>
                  <a:lnTo>
                    <a:pt x="15" y="24"/>
                  </a:lnTo>
                  <a:lnTo>
                    <a:pt x="12" y="26"/>
                  </a:lnTo>
                  <a:lnTo>
                    <a:pt x="9" y="26"/>
                  </a:lnTo>
                  <a:lnTo>
                    <a:pt x="5" y="26"/>
                  </a:lnTo>
                  <a:lnTo>
                    <a:pt x="0" y="24"/>
                  </a:lnTo>
                  <a:lnTo>
                    <a:pt x="3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39" name="Freeform 134"/>
            <p:cNvSpPr>
              <a:spLocks/>
            </p:cNvSpPr>
            <p:nvPr/>
          </p:nvSpPr>
          <p:spPr bwMode="auto">
            <a:xfrm>
              <a:off x="1049" y="4083"/>
              <a:ext cx="13" cy="34"/>
            </a:xfrm>
            <a:custGeom>
              <a:avLst/>
              <a:gdLst>
                <a:gd name="T0" fmla="*/ 7 w 13"/>
                <a:gd name="T1" fmla="*/ 0 h 34"/>
                <a:gd name="T2" fmla="*/ 7 w 13"/>
                <a:gd name="T3" fmla="*/ 0 h 34"/>
                <a:gd name="T4" fmla="*/ 7 w 13"/>
                <a:gd name="T5" fmla="*/ 8 h 34"/>
                <a:gd name="T6" fmla="*/ 13 w 13"/>
                <a:gd name="T7" fmla="*/ 8 h 34"/>
                <a:gd name="T8" fmla="*/ 13 w 13"/>
                <a:gd name="T9" fmla="*/ 10 h 34"/>
                <a:gd name="T10" fmla="*/ 7 w 13"/>
                <a:gd name="T11" fmla="*/ 10 h 34"/>
                <a:gd name="T12" fmla="*/ 7 w 13"/>
                <a:gd name="T13" fmla="*/ 24 h 34"/>
                <a:gd name="T14" fmla="*/ 7 w 13"/>
                <a:gd name="T15" fmla="*/ 30 h 34"/>
                <a:gd name="T16" fmla="*/ 10 w 13"/>
                <a:gd name="T17" fmla="*/ 32 h 34"/>
                <a:gd name="T18" fmla="*/ 12 w 13"/>
                <a:gd name="T19" fmla="*/ 32 h 34"/>
                <a:gd name="T20" fmla="*/ 13 w 13"/>
                <a:gd name="T21" fmla="*/ 32 h 34"/>
                <a:gd name="T22" fmla="*/ 13 w 13"/>
                <a:gd name="T23" fmla="*/ 34 h 34"/>
                <a:gd name="T24" fmla="*/ 10 w 13"/>
                <a:gd name="T25" fmla="*/ 34 h 34"/>
                <a:gd name="T26" fmla="*/ 6 w 13"/>
                <a:gd name="T27" fmla="*/ 32 h 34"/>
                <a:gd name="T28" fmla="*/ 4 w 13"/>
                <a:gd name="T29" fmla="*/ 28 h 34"/>
                <a:gd name="T30" fmla="*/ 4 w 13"/>
                <a:gd name="T31" fmla="*/ 10 h 34"/>
                <a:gd name="T32" fmla="*/ 0 w 13"/>
                <a:gd name="T33" fmla="*/ 10 h 34"/>
                <a:gd name="T34" fmla="*/ 0 w 13"/>
                <a:gd name="T35" fmla="*/ 8 h 34"/>
                <a:gd name="T36" fmla="*/ 4 w 13"/>
                <a:gd name="T37" fmla="*/ 8 h 34"/>
                <a:gd name="T38" fmla="*/ 4 w 13"/>
                <a:gd name="T39" fmla="*/ 2 h 34"/>
                <a:gd name="T40" fmla="*/ 7 w 1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"/>
                <a:gd name="T64" fmla="*/ 0 h 34"/>
                <a:gd name="T65" fmla="*/ 13 w 13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" h="34">
                  <a:moveTo>
                    <a:pt x="7" y="0"/>
                  </a:moveTo>
                  <a:lnTo>
                    <a:pt x="7" y="0"/>
                  </a:lnTo>
                  <a:lnTo>
                    <a:pt x="7" y="8"/>
                  </a:lnTo>
                  <a:lnTo>
                    <a:pt x="13" y="8"/>
                  </a:lnTo>
                  <a:lnTo>
                    <a:pt x="13" y="10"/>
                  </a:lnTo>
                  <a:lnTo>
                    <a:pt x="7" y="10"/>
                  </a:lnTo>
                  <a:lnTo>
                    <a:pt x="7" y="24"/>
                  </a:lnTo>
                  <a:lnTo>
                    <a:pt x="7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0" y="34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0" name="Freeform 135"/>
            <p:cNvSpPr>
              <a:spLocks noEditPoints="1"/>
            </p:cNvSpPr>
            <p:nvPr/>
          </p:nvSpPr>
          <p:spPr bwMode="auto">
            <a:xfrm>
              <a:off x="1071" y="4079"/>
              <a:ext cx="6" cy="38"/>
            </a:xfrm>
            <a:custGeom>
              <a:avLst/>
              <a:gdLst>
                <a:gd name="T0" fmla="*/ 0 w 6"/>
                <a:gd name="T1" fmla="*/ 22 h 38"/>
                <a:gd name="T2" fmla="*/ 0 w 6"/>
                <a:gd name="T3" fmla="*/ 22 h 38"/>
                <a:gd name="T4" fmla="*/ 0 w 6"/>
                <a:gd name="T5" fmla="*/ 12 h 38"/>
                <a:gd name="T6" fmla="*/ 2 w 6"/>
                <a:gd name="T7" fmla="*/ 12 h 38"/>
                <a:gd name="T8" fmla="*/ 6 w 6"/>
                <a:gd name="T9" fmla="*/ 12 h 38"/>
                <a:gd name="T10" fmla="*/ 3 w 6"/>
                <a:gd name="T11" fmla="*/ 22 h 38"/>
                <a:gd name="T12" fmla="*/ 3 w 6"/>
                <a:gd name="T13" fmla="*/ 28 h 38"/>
                <a:gd name="T14" fmla="*/ 6 w 6"/>
                <a:gd name="T15" fmla="*/ 38 h 38"/>
                <a:gd name="T16" fmla="*/ 2 w 6"/>
                <a:gd name="T17" fmla="*/ 38 h 38"/>
                <a:gd name="T18" fmla="*/ 0 w 6"/>
                <a:gd name="T19" fmla="*/ 38 h 38"/>
                <a:gd name="T20" fmla="*/ 0 w 6"/>
                <a:gd name="T21" fmla="*/ 28 h 38"/>
                <a:gd name="T22" fmla="*/ 0 w 6"/>
                <a:gd name="T23" fmla="*/ 22 h 38"/>
                <a:gd name="T24" fmla="*/ 2 w 6"/>
                <a:gd name="T25" fmla="*/ 0 h 38"/>
                <a:gd name="T26" fmla="*/ 2 w 6"/>
                <a:gd name="T27" fmla="*/ 0 h 38"/>
                <a:gd name="T28" fmla="*/ 3 w 6"/>
                <a:gd name="T29" fmla="*/ 0 h 38"/>
                <a:gd name="T30" fmla="*/ 6 w 6"/>
                <a:gd name="T31" fmla="*/ 2 h 38"/>
                <a:gd name="T32" fmla="*/ 3 w 6"/>
                <a:gd name="T33" fmla="*/ 4 h 38"/>
                <a:gd name="T34" fmla="*/ 2 w 6"/>
                <a:gd name="T35" fmla="*/ 6 h 38"/>
                <a:gd name="T36" fmla="*/ 0 w 6"/>
                <a:gd name="T37" fmla="*/ 4 h 38"/>
                <a:gd name="T38" fmla="*/ 0 w 6"/>
                <a:gd name="T39" fmla="*/ 2 h 38"/>
                <a:gd name="T40" fmla="*/ 0 w 6"/>
                <a:gd name="T41" fmla="*/ 0 h 38"/>
                <a:gd name="T42" fmla="*/ 2 w 6"/>
                <a:gd name="T43" fmla="*/ 0 h 3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"/>
                <a:gd name="T67" fmla="*/ 0 h 38"/>
                <a:gd name="T68" fmla="*/ 6 w 6"/>
                <a:gd name="T69" fmla="*/ 38 h 3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" h="38">
                  <a:moveTo>
                    <a:pt x="0" y="22"/>
                  </a:moveTo>
                  <a:lnTo>
                    <a:pt x="0" y="2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3" y="22"/>
                  </a:lnTo>
                  <a:lnTo>
                    <a:pt x="3" y="28"/>
                  </a:lnTo>
                  <a:lnTo>
                    <a:pt x="6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28"/>
                  </a:lnTo>
                  <a:lnTo>
                    <a:pt x="0" y="22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1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1" name="Freeform 136"/>
            <p:cNvSpPr>
              <a:spLocks/>
            </p:cNvSpPr>
            <p:nvPr/>
          </p:nvSpPr>
          <p:spPr bwMode="auto">
            <a:xfrm>
              <a:off x="1085" y="4083"/>
              <a:ext cx="13" cy="34"/>
            </a:xfrm>
            <a:custGeom>
              <a:avLst/>
              <a:gdLst>
                <a:gd name="T0" fmla="*/ 7 w 13"/>
                <a:gd name="T1" fmla="*/ 0 h 34"/>
                <a:gd name="T2" fmla="*/ 7 w 13"/>
                <a:gd name="T3" fmla="*/ 0 h 34"/>
                <a:gd name="T4" fmla="*/ 7 w 13"/>
                <a:gd name="T5" fmla="*/ 8 h 34"/>
                <a:gd name="T6" fmla="*/ 12 w 13"/>
                <a:gd name="T7" fmla="*/ 8 h 34"/>
                <a:gd name="T8" fmla="*/ 12 w 13"/>
                <a:gd name="T9" fmla="*/ 10 h 34"/>
                <a:gd name="T10" fmla="*/ 7 w 13"/>
                <a:gd name="T11" fmla="*/ 10 h 34"/>
                <a:gd name="T12" fmla="*/ 6 w 13"/>
                <a:gd name="T13" fmla="*/ 24 h 34"/>
                <a:gd name="T14" fmla="*/ 7 w 13"/>
                <a:gd name="T15" fmla="*/ 30 h 34"/>
                <a:gd name="T16" fmla="*/ 7 w 13"/>
                <a:gd name="T17" fmla="*/ 32 h 34"/>
                <a:gd name="T18" fmla="*/ 12 w 13"/>
                <a:gd name="T19" fmla="*/ 32 h 34"/>
                <a:gd name="T20" fmla="*/ 13 w 13"/>
                <a:gd name="T21" fmla="*/ 32 h 34"/>
                <a:gd name="T22" fmla="*/ 13 w 13"/>
                <a:gd name="T23" fmla="*/ 34 h 34"/>
                <a:gd name="T24" fmla="*/ 10 w 13"/>
                <a:gd name="T25" fmla="*/ 34 h 34"/>
                <a:gd name="T26" fmla="*/ 4 w 13"/>
                <a:gd name="T27" fmla="*/ 32 h 34"/>
                <a:gd name="T28" fmla="*/ 1 w 13"/>
                <a:gd name="T29" fmla="*/ 28 h 34"/>
                <a:gd name="T30" fmla="*/ 4 w 13"/>
                <a:gd name="T31" fmla="*/ 10 h 34"/>
                <a:gd name="T32" fmla="*/ 0 w 13"/>
                <a:gd name="T33" fmla="*/ 10 h 34"/>
                <a:gd name="T34" fmla="*/ 0 w 13"/>
                <a:gd name="T35" fmla="*/ 8 h 34"/>
                <a:gd name="T36" fmla="*/ 1 w 13"/>
                <a:gd name="T37" fmla="*/ 8 h 34"/>
                <a:gd name="T38" fmla="*/ 1 w 13"/>
                <a:gd name="T39" fmla="*/ 2 h 34"/>
                <a:gd name="T40" fmla="*/ 7 w 13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3"/>
                <a:gd name="T64" fmla="*/ 0 h 34"/>
                <a:gd name="T65" fmla="*/ 13 w 13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3" h="34">
                  <a:moveTo>
                    <a:pt x="7" y="0"/>
                  </a:moveTo>
                  <a:lnTo>
                    <a:pt x="7" y="0"/>
                  </a:lnTo>
                  <a:lnTo>
                    <a:pt x="7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6" y="24"/>
                  </a:lnTo>
                  <a:lnTo>
                    <a:pt x="7" y="30"/>
                  </a:lnTo>
                  <a:lnTo>
                    <a:pt x="7" y="32"/>
                  </a:lnTo>
                  <a:lnTo>
                    <a:pt x="12" y="32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1" y="28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2" name="Freeform 137"/>
            <p:cNvSpPr>
              <a:spLocks/>
            </p:cNvSpPr>
            <p:nvPr/>
          </p:nvSpPr>
          <p:spPr bwMode="auto">
            <a:xfrm>
              <a:off x="1104" y="4091"/>
              <a:ext cx="23" cy="26"/>
            </a:xfrm>
            <a:custGeom>
              <a:avLst/>
              <a:gdLst>
                <a:gd name="T0" fmla="*/ 0 w 23"/>
                <a:gd name="T1" fmla="*/ 8 h 26"/>
                <a:gd name="T2" fmla="*/ 0 w 23"/>
                <a:gd name="T3" fmla="*/ 8 h 26"/>
                <a:gd name="T4" fmla="*/ 0 w 23"/>
                <a:gd name="T5" fmla="*/ 0 h 26"/>
                <a:gd name="T6" fmla="*/ 3 w 23"/>
                <a:gd name="T7" fmla="*/ 0 h 26"/>
                <a:gd name="T8" fmla="*/ 5 w 23"/>
                <a:gd name="T9" fmla="*/ 0 h 26"/>
                <a:gd name="T10" fmla="*/ 5 w 23"/>
                <a:gd name="T11" fmla="*/ 16 h 26"/>
                <a:gd name="T12" fmla="*/ 5 w 23"/>
                <a:gd name="T13" fmla="*/ 20 h 26"/>
                <a:gd name="T14" fmla="*/ 6 w 23"/>
                <a:gd name="T15" fmla="*/ 22 h 26"/>
                <a:gd name="T16" fmla="*/ 9 w 23"/>
                <a:gd name="T17" fmla="*/ 24 h 26"/>
                <a:gd name="T18" fmla="*/ 11 w 23"/>
                <a:gd name="T19" fmla="*/ 24 h 26"/>
                <a:gd name="T20" fmla="*/ 15 w 23"/>
                <a:gd name="T21" fmla="*/ 22 h 26"/>
                <a:gd name="T22" fmla="*/ 17 w 23"/>
                <a:gd name="T23" fmla="*/ 20 h 26"/>
                <a:gd name="T24" fmla="*/ 19 w 23"/>
                <a:gd name="T25" fmla="*/ 16 h 26"/>
                <a:gd name="T26" fmla="*/ 19 w 23"/>
                <a:gd name="T27" fmla="*/ 8 h 26"/>
                <a:gd name="T28" fmla="*/ 19 w 23"/>
                <a:gd name="T29" fmla="*/ 0 h 26"/>
                <a:gd name="T30" fmla="*/ 21 w 23"/>
                <a:gd name="T31" fmla="*/ 0 h 26"/>
                <a:gd name="T32" fmla="*/ 23 w 23"/>
                <a:gd name="T33" fmla="*/ 0 h 26"/>
                <a:gd name="T34" fmla="*/ 23 w 23"/>
                <a:gd name="T35" fmla="*/ 16 h 26"/>
                <a:gd name="T36" fmla="*/ 23 w 23"/>
                <a:gd name="T37" fmla="*/ 26 h 26"/>
                <a:gd name="T38" fmla="*/ 21 w 23"/>
                <a:gd name="T39" fmla="*/ 26 h 26"/>
                <a:gd name="T40" fmla="*/ 19 w 23"/>
                <a:gd name="T41" fmla="*/ 26 h 26"/>
                <a:gd name="T42" fmla="*/ 19 w 23"/>
                <a:gd name="T43" fmla="*/ 22 h 26"/>
                <a:gd name="T44" fmla="*/ 15 w 23"/>
                <a:gd name="T45" fmla="*/ 26 h 26"/>
                <a:gd name="T46" fmla="*/ 11 w 23"/>
                <a:gd name="T47" fmla="*/ 26 h 26"/>
                <a:gd name="T48" fmla="*/ 6 w 23"/>
                <a:gd name="T49" fmla="*/ 26 h 26"/>
                <a:gd name="T50" fmla="*/ 3 w 23"/>
                <a:gd name="T51" fmla="*/ 24 h 26"/>
                <a:gd name="T52" fmla="*/ 0 w 23"/>
                <a:gd name="T53" fmla="*/ 22 h 26"/>
                <a:gd name="T54" fmla="*/ 0 w 23"/>
                <a:gd name="T55" fmla="*/ 18 h 26"/>
                <a:gd name="T56" fmla="*/ 0 w 23"/>
                <a:gd name="T57" fmla="*/ 8 h 2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3"/>
                <a:gd name="T88" fmla="*/ 0 h 26"/>
                <a:gd name="T89" fmla="*/ 23 w 23"/>
                <a:gd name="T90" fmla="*/ 26 h 2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3" h="26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16"/>
                  </a:lnTo>
                  <a:lnTo>
                    <a:pt x="5" y="20"/>
                  </a:lnTo>
                  <a:lnTo>
                    <a:pt x="6" y="22"/>
                  </a:lnTo>
                  <a:lnTo>
                    <a:pt x="9" y="24"/>
                  </a:lnTo>
                  <a:lnTo>
                    <a:pt x="11" y="24"/>
                  </a:lnTo>
                  <a:lnTo>
                    <a:pt x="15" y="22"/>
                  </a:lnTo>
                  <a:lnTo>
                    <a:pt x="17" y="20"/>
                  </a:lnTo>
                  <a:lnTo>
                    <a:pt x="19" y="16"/>
                  </a:lnTo>
                  <a:lnTo>
                    <a:pt x="19" y="8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16"/>
                  </a:lnTo>
                  <a:lnTo>
                    <a:pt x="23" y="26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9" y="22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6" y="26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81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3" name="Freeform 138"/>
            <p:cNvSpPr>
              <a:spLocks/>
            </p:cNvSpPr>
            <p:nvPr/>
          </p:nvSpPr>
          <p:spPr bwMode="auto">
            <a:xfrm>
              <a:off x="1135" y="4083"/>
              <a:ext cx="14" cy="34"/>
            </a:xfrm>
            <a:custGeom>
              <a:avLst/>
              <a:gdLst>
                <a:gd name="T0" fmla="*/ 8 w 14"/>
                <a:gd name="T1" fmla="*/ 0 h 34"/>
                <a:gd name="T2" fmla="*/ 8 w 14"/>
                <a:gd name="T3" fmla="*/ 0 h 34"/>
                <a:gd name="T4" fmla="*/ 6 w 14"/>
                <a:gd name="T5" fmla="*/ 8 h 34"/>
                <a:gd name="T6" fmla="*/ 12 w 14"/>
                <a:gd name="T7" fmla="*/ 8 h 34"/>
                <a:gd name="T8" fmla="*/ 12 w 14"/>
                <a:gd name="T9" fmla="*/ 10 h 34"/>
                <a:gd name="T10" fmla="*/ 6 w 14"/>
                <a:gd name="T11" fmla="*/ 10 h 34"/>
                <a:gd name="T12" fmla="*/ 6 w 14"/>
                <a:gd name="T13" fmla="*/ 24 h 34"/>
                <a:gd name="T14" fmla="*/ 8 w 14"/>
                <a:gd name="T15" fmla="*/ 30 h 34"/>
                <a:gd name="T16" fmla="*/ 8 w 14"/>
                <a:gd name="T17" fmla="*/ 32 h 34"/>
                <a:gd name="T18" fmla="*/ 10 w 14"/>
                <a:gd name="T19" fmla="*/ 32 h 34"/>
                <a:gd name="T20" fmla="*/ 14 w 14"/>
                <a:gd name="T21" fmla="*/ 32 h 34"/>
                <a:gd name="T22" fmla="*/ 14 w 14"/>
                <a:gd name="T23" fmla="*/ 34 h 34"/>
                <a:gd name="T24" fmla="*/ 10 w 14"/>
                <a:gd name="T25" fmla="*/ 34 h 34"/>
                <a:gd name="T26" fmla="*/ 4 w 14"/>
                <a:gd name="T27" fmla="*/ 32 h 34"/>
                <a:gd name="T28" fmla="*/ 2 w 14"/>
                <a:gd name="T29" fmla="*/ 28 h 34"/>
                <a:gd name="T30" fmla="*/ 2 w 14"/>
                <a:gd name="T31" fmla="*/ 10 h 34"/>
                <a:gd name="T32" fmla="*/ 0 w 14"/>
                <a:gd name="T33" fmla="*/ 10 h 34"/>
                <a:gd name="T34" fmla="*/ 0 w 14"/>
                <a:gd name="T35" fmla="*/ 8 h 34"/>
                <a:gd name="T36" fmla="*/ 2 w 14"/>
                <a:gd name="T37" fmla="*/ 8 h 34"/>
                <a:gd name="T38" fmla="*/ 2 w 14"/>
                <a:gd name="T39" fmla="*/ 2 h 34"/>
                <a:gd name="T40" fmla="*/ 8 w 14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34"/>
                <a:gd name="T65" fmla="*/ 14 w 14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34">
                  <a:moveTo>
                    <a:pt x="8" y="0"/>
                  </a:moveTo>
                  <a:lnTo>
                    <a:pt x="8" y="0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6" y="24"/>
                  </a:lnTo>
                  <a:lnTo>
                    <a:pt x="8" y="30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2" y="28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4" name="Freeform 139"/>
            <p:cNvSpPr>
              <a:spLocks noEditPoints="1"/>
            </p:cNvSpPr>
            <p:nvPr/>
          </p:nvSpPr>
          <p:spPr bwMode="auto">
            <a:xfrm>
              <a:off x="1153" y="4091"/>
              <a:ext cx="24" cy="26"/>
            </a:xfrm>
            <a:custGeom>
              <a:avLst/>
              <a:gdLst>
                <a:gd name="T0" fmla="*/ 12 w 24"/>
                <a:gd name="T1" fmla="*/ 2 h 26"/>
                <a:gd name="T2" fmla="*/ 12 w 24"/>
                <a:gd name="T3" fmla="*/ 2 h 26"/>
                <a:gd name="T4" fmla="*/ 16 w 24"/>
                <a:gd name="T5" fmla="*/ 2 h 26"/>
                <a:gd name="T6" fmla="*/ 18 w 24"/>
                <a:gd name="T7" fmla="*/ 4 h 26"/>
                <a:gd name="T8" fmla="*/ 18 w 24"/>
                <a:gd name="T9" fmla="*/ 10 h 26"/>
                <a:gd name="T10" fmla="*/ 12 w 24"/>
                <a:gd name="T11" fmla="*/ 10 h 26"/>
                <a:gd name="T12" fmla="*/ 4 w 24"/>
                <a:gd name="T13" fmla="*/ 10 h 26"/>
                <a:gd name="T14" fmla="*/ 6 w 24"/>
                <a:gd name="T15" fmla="*/ 4 h 26"/>
                <a:gd name="T16" fmla="*/ 8 w 24"/>
                <a:gd name="T17" fmla="*/ 2 h 26"/>
                <a:gd name="T18" fmla="*/ 12 w 24"/>
                <a:gd name="T19" fmla="*/ 2 h 26"/>
                <a:gd name="T20" fmla="*/ 0 w 24"/>
                <a:gd name="T21" fmla="*/ 14 h 26"/>
                <a:gd name="T22" fmla="*/ 0 w 24"/>
                <a:gd name="T23" fmla="*/ 14 h 26"/>
                <a:gd name="T24" fmla="*/ 0 w 24"/>
                <a:gd name="T25" fmla="*/ 18 h 26"/>
                <a:gd name="T26" fmla="*/ 4 w 24"/>
                <a:gd name="T27" fmla="*/ 22 h 26"/>
                <a:gd name="T28" fmla="*/ 8 w 24"/>
                <a:gd name="T29" fmla="*/ 26 h 26"/>
                <a:gd name="T30" fmla="*/ 12 w 24"/>
                <a:gd name="T31" fmla="*/ 26 h 26"/>
                <a:gd name="T32" fmla="*/ 18 w 24"/>
                <a:gd name="T33" fmla="*/ 26 h 26"/>
                <a:gd name="T34" fmla="*/ 22 w 24"/>
                <a:gd name="T35" fmla="*/ 24 h 26"/>
                <a:gd name="T36" fmla="*/ 22 w 24"/>
                <a:gd name="T37" fmla="*/ 20 h 26"/>
                <a:gd name="T38" fmla="*/ 18 w 24"/>
                <a:gd name="T39" fmla="*/ 24 h 26"/>
                <a:gd name="T40" fmla="*/ 14 w 24"/>
                <a:gd name="T41" fmla="*/ 24 h 26"/>
                <a:gd name="T42" fmla="*/ 10 w 24"/>
                <a:gd name="T43" fmla="*/ 24 h 26"/>
                <a:gd name="T44" fmla="*/ 6 w 24"/>
                <a:gd name="T45" fmla="*/ 22 h 26"/>
                <a:gd name="T46" fmla="*/ 6 w 24"/>
                <a:gd name="T47" fmla="*/ 18 h 26"/>
                <a:gd name="T48" fmla="*/ 4 w 24"/>
                <a:gd name="T49" fmla="*/ 14 h 26"/>
                <a:gd name="T50" fmla="*/ 4 w 24"/>
                <a:gd name="T51" fmla="*/ 12 h 26"/>
                <a:gd name="T52" fmla="*/ 12 w 24"/>
                <a:gd name="T53" fmla="*/ 12 h 26"/>
                <a:gd name="T54" fmla="*/ 24 w 24"/>
                <a:gd name="T55" fmla="*/ 12 h 26"/>
                <a:gd name="T56" fmla="*/ 24 w 24"/>
                <a:gd name="T57" fmla="*/ 10 h 26"/>
                <a:gd name="T58" fmla="*/ 22 w 24"/>
                <a:gd name="T59" fmla="*/ 6 h 26"/>
                <a:gd name="T60" fmla="*/ 20 w 24"/>
                <a:gd name="T61" fmla="*/ 2 h 26"/>
                <a:gd name="T62" fmla="*/ 18 w 24"/>
                <a:gd name="T63" fmla="*/ 0 h 26"/>
                <a:gd name="T64" fmla="*/ 12 w 24"/>
                <a:gd name="T65" fmla="*/ 0 h 26"/>
                <a:gd name="T66" fmla="*/ 6 w 24"/>
                <a:gd name="T67" fmla="*/ 0 h 26"/>
                <a:gd name="T68" fmla="*/ 2 w 24"/>
                <a:gd name="T69" fmla="*/ 4 h 26"/>
                <a:gd name="T70" fmla="*/ 0 w 24"/>
                <a:gd name="T71" fmla="*/ 8 h 26"/>
                <a:gd name="T72" fmla="*/ 0 w 24"/>
                <a:gd name="T73" fmla="*/ 14 h 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6"/>
                <a:gd name="T113" fmla="*/ 24 w 24"/>
                <a:gd name="T114" fmla="*/ 26 h 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6">
                  <a:moveTo>
                    <a:pt x="12" y="2"/>
                  </a:moveTo>
                  <a:lnTo>
                    <a:pt x="12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10"/>
                  </a:lnTo>
                  <a:lnTo>
                    <a:pt x="12" y="10"/>
                  </a:lnTo>
                  <a:lnTo>
                    <a:pt x="4" y="10"/>
                  </a:lnTo>
                  <a:lnTo>
                    <a:pt x="6" y="4"/>
                  </a:lnTo>
                  <a:lnTo>
                    <a:pt x="8" y="2"/>
                  </a:lnTo>
                  <a:lnTo>
                    <a:pt x="12" y="2"/>
                  </a:lnTo>
                  <a:close/>
                  <a:moveTo>
                    <a:pt x="0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18" y="24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5" name="Freeform 140"/>
            <p:cNvSpPr>
              <a:spLocks/>
            </p:cNvSpPr>
            <p:nvPr/>
          </p:nvSpPr>
          <p:spPr bwMode="auto">
            <a:xfrm>
              <a:off x="1183" y="4091"/>
              <a:ext cx="16" cy="26"/>
            </a:xfrm>
            <a:custGeom>
              <a:avLst/>
              <a:gdLst>
                <a:gd name="T0" fmla="*/ 2 w 16"/>
                <a:gd name="T1" fmla="*/ 20 h 26"/>
                <a:gd name="T2" fmla="*/ 2 w 16"/>
                <a:gd name="T3" fmla="*/ 20 h 26"/>
                <a:gd name="T4" fmla="*/ 4 w 16"/>
                <a:gd name="T5" fmla="*/ 24 h 26"/>
                <a:gd name="T6" fmla="*/ 8 w 16"/>
                <a:gd name="T7" fmla="*/ 24 h 26"/>
                <a:gd name="T8" fmla="*/ 10 w 16"/>
                <a:gd name="T9" fmla="*/ 24 h 26"/>
                <a:gd name="T10" fmla="*/ 12 w 16"/>
                <a:gd name="T11" fmla="*/ 20 h 26"/>
                <a:gd name="T12" fmla="*/ 12 w 16"/>
                <a:gd name="T13" fmla="*/ 18 h 26"/>
                <a:gd name="T14" fmla="*/ 10 w 16"/>
                <a:gd name="T15" fmla="*/ 16 h 26"/>
                <a:gd name="T16" fmla="*/ 6 w 16"/>
                <a:gd name="T17" fmla="*/ 14 h 26"/>
                <a:gd name="T18" fmla="*/ 2 w 16"/>
                <a:gd name="T19" fmla="*/ 12 h 26"/>
                <a:gd name="T20" fmla="*/ 0 w 16"/>
                <a:gd name="T21" fmla="*/ 10 h 26"/>
                <a:gd name="T22" fmla="*/ 0 w 16"/>
                <a:gd name="T23" fmla="*/ 8 h 26"/>
                <a:gd name="T24" fmla="*/ 0 w 16"/>
                <a:gd name="T25" fmla="*/ 4 h 26"/>
                <a:gd name="T26" fmla="*/ 2 w 16"/>
                <a:gd name="T27" fmla="*/ 2 h 26"/>
                <a:gd name="T28" fmla="*/ 4 w 16"/>
                <a:gd name="T29" fmla="*/ 0 h 26"/>
                <a:gd name="T30" fmla="*/ 8 w 16"/>
                <a:gd name="T31" fmla="*/ 0 h 26"/>
                <a:gd name="T32" fmla="*/ 14 w 16"/>
                <a:gd name="T33" fmla="*/ 0 h 26"/>
                <a:gd name="T34" fmla="*/ 14 w 16"/>
                <a:gd name="T35" fmla="*/ 4 h 26"/>
                <a:gd name="T36" fmla="*/ 12 w 16"/>
                <a:gd name="T37" fmla="*/ 4 h 26"/>
                <a:gd name="T38" fmla="*/ 12 w 16"/>
                <a:gd name="T39" fmla="*/ 2 h 26"/>
                <a:gd name="T40" fmla="*/ 8 w 16"/>
                <a:gd name="T41" fmla="*/ 2 h 26"/>
                <a:gd name="T42" fmla="*/ 4 w 16"/>
                <a:gd name="T43" fmla="*/ 2 h 26"/>
                <a:gd name="T44" fmla="*/ 4 w 16"/>
                <a:gd name="T45" fmla="*/ 6 h 26"/>
                <a:gd name="T46" fmla="*/ 4 w 16"/>
                <a:gd name="T47" fmla="*/ 8 h 26"/>
                <a:gd name="T48" fmla="*/ 6 w 16"/>
                <a:gd name="T49" fmla="*/ 10 h 26"/>
                <a:gd name="T50" fmla="*/ 10 w 16"/>
                <a:gd name="T51" fmla="*/ 12 h 26"/>
                <a:gd name="T52" fmla="*/ 14 w 16"/>
                <a:gd name="T53" fmla="*/ 14 h 26"/>
                <a:gd name="T54" fmla="*/ 16 w 16"/>
                <a:gd name="T55" fmla="*/ 16 h 26"/>
                <a:gd name="T56" fmla="*/ 16 w 16"/>
                <a:gd name="T57" fmla="*/ 18 h 26"/>
                <a:gd name="T58" fmla="*/ 16 w 16"/>
                <a:gd name="T59" fmla="*/ 20 h 26"/>
                <a:gd name="T60" fmla="*/ 14 w 16"/>
                <a:gd name="T61" fmla="*/ 24 h 26"/>
                <a:gd name="T62" fmla="*/ 10 w 16"/>
                <a:gd name="T63" fmla="*/ 26 h 26"/>
                <a:gd name="T64" fmla="*/ 6 w 16"/>
                <a:gd name="T65" fmla="*/ 26 h 26"/>
                <a:gd name="T66" fmla="*/ 2 w 16"/>
                <a:gd name="T67" fmla="*/ 26 h 26"/>
                <a:gd name="T68" fmla="*/ 0 w 16"/>
                <a:gd name="T69" fmla="*/ 24 h 26"/>
                <a:gd name="T70" fmla="*/ 0 w 16"/>
                <a:gd name="T71" fmla="*/ 20 h 26"/>
                <a:gd name="T72" fmla="*/ 2 w 16"/>
                <a:gd name="T73" fmla="*/ 20 h 2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"/>
                <a:gd name="T112" fmla="*/ 0 h 26"/>
                <a:gd name="T113" fmla="*/ 16 w 16"/>
                <a:gd name="T114" fmla="*/ 26 h 2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" h="26">
                  <a:moveTo>
                    <a:pt x="2" y="20"/>
                  </a:moveTo>
                  <a:lnTo>
                    <a:pt x="2" y="20"/>
                  </a:lnTo>
                  <a:lnTo>
                    <a:pt x="4" y="24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2" y="20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4" y="24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6" name="Freeform 141"/>
            <p:cNvSpPr>
              <a:spLocks noEditPoints="1"/>
            </p:cNvSpPr>
            <p:nvPr/>
          </p:nvSpPr>
          <p:spPr bwMode="auto">
            <a:xfrm>
              <a:off x="1221" y="4091"/>
              <a:ext cx="26" cy="26"/>
            </a:xfrm>
            <a:custGeom>
              <a:avLst/>
              <a:gdLst>
                <a:gd name="T0" fmla="*/ 4 w 26"/>
                <a:gd name="T1" fmla="*/ 12 h 26"/>
                <a:gd name="T2" fmla="*/ 4 w 26"/>
                <a:gd name="T3" fmla="*/ 12 h 26"/>
                <a:gd name="T4" fmla="*/ 4 w 26"/>
                <a:gd name="T5" fmla="*/ 8 h 26"/>
                <a:gd name="T6" fmla="*/ 6 w 26"/>
                <a:gd name="T7" fmla="*/ 4 h 26"/>
                <a:gd name="T8" fmla="*/ 8 w 26"/>
                <a:gd name="T9" fmla="*/ 2 h 26"/>
                <a:gd name="T10" fmla="*/ 12 w 26"/>
                <a:gd name="T11" fmla="*/ 2 h 26"/>
                <a:gd name="T12" fmla="*/ 16 w 26"/>
                <a:gd name="T13" fmla="*/ 2 h 26"/>
                <a:gd name="T14" fmla="*/ 20 w 26"/>
                <a:gd name="T15" fmla="*/ 4 h 26"/>
                <a:gd name="T16" fmla="*/ 20 w 26"/>
                <a:gd name="T17" fmla="*/ 8 h 26"/>
                <a:gd name="T18" fmla="*/ 22 w 26"/>
                <a:gd name="T19" fmla="*/ 12 h 26"/>
                <a:gd name="T20" fmla="*/ 20 w 26"/>
                <a:gd name="T21" fmla="*/ 18 h 26"/>
                <a:gd name="T22" fmla="*/ 20 w 26"/>
                <a:gd name="T23" fmla="*/ 22 h 26"/>
                <a:gd name="T24" fmla="*/ 16 w 26"/>
                <a:gd name="T25" fmla="*/ 24 h 26"/>
                <a:gd name="T26" fmla="*/ 12 w 26"/>
                <a:gd name="T27" fmla="*/ 24 h 26"/>
                <a:gd name="T28" fmla="*/ 8 w 26"/>
                <a:gd name="T29" fmla="*/ 24 h 26"/>
                <a:gd name="T30" fmla="*/ 6 w 26"/>
                <a:gd name="T31" fmla="*/ 22 h 26"/>
                <a:gd name="T32" fmla="*/ 4 w 26"/>
                <a:gd name="T33" fmla="*/ 18 h 26"/>
                <a:gd name="T34" fmla="*/ 4 w 26"/>
                <a:gd name="T35" fmla="*/ 12 h 26"/>
                <a:gd name="T36" fmla="*/ 0 w 26"/>
                <a:gd name="T37" fmla="*/ 12 h 26"/>
                <a:gd name="T38" fmla="*/ 0 w 26"/>
                <a:gd name="T39" fmla="*/ 12 h 26"/>
                <a:gd name="T40" fmla="*/ 0 w 26"/>
                <a:gd name="T41" fmla="*/ 20 h 26"/>
                <a:gd name="T42" fmla="*/ 4 w 26"/>
                <a:gd name="T43" fmla="*/ 24 h 26"/>
                <a:gd name="T44" fmla="*/ 8 w 26"/>
                <a:gd name="T45" fmla="*/ 26 h 26"/>
                <a:gd name="T46" fmla="*/ 12 w 26"/>
                <a:gd name="T47" fmla="*/ 26 h 26"/>
                <a:gd name="T48" fmla="*/ 18 w 26"/>
                <a:gd name="T49" fmla="*/ 26 h 26"/>
                <a:gd name="T50" fmla="*/ 22 w 26"/>
                <a:gd name="T51" fmla="*/ 24 h 26"/>
                <a:gd name="T52" fmla="*/ 24 w 26"/>
                <a:gd name="T53" fmla="*/ 20 h 26"/>
                <a:gd name="T54" fmla="*/ 26 w 26"/>
                <a:gd name="T55" fmla="*/ 12 h 26"/>
                <a:gd name="T56" fmla="*/ 24 w 26"/>
                <a:gd name="T57" fmla="*/ 6 h 26"/>
                <a:gd name="T58" fmla="*/ 22 w 26"/>
                <a:gd name="T59" fmla="*/ 2 h 26"/>
                <a:gd name="T60" fmla="*/ 18 w 26"/>
                <a:gd name="T61" fmla="*/ 0 h 26"/>
                <a:gd name="T62" fmla="*/ 12 w 26"/>
                <a:gd name="T63" fmla="*/ 0 h 26"/>
                <a:gd name="T64" fmla="*/ 8 w 26"/>
                <a:gd name="T65" fmla="*/ 0 h 26"/>
                <a:gd name="T66" fmla="*/ 4 w 26"/>
                <a:gd name="T67" fmla="*/ 2 h 26"/>
                <a:gd name="T68" fmla="*/ 0 w 26"/>
                <a:gd name="T69" fmla="*/ 6 h 26"/>
                <a:gd name="T70" fmla="*/ 0 w 26"/>
                <a:gd name="T71" fmla="*/ 12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6"/>
                <a:gd name="T109" fmla="*/ 0 h 26"/>
                <a:gd name="T110" fmla="*/ 26 w 26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6" h="26">
                  <a:moveTo>
                    <a:pt x="4" y="12"/>
                  </a:moveTo>
                  <a:lnTo>
                    <a:pt x="4" y="12"/>
                  </a:lnTo>
                  <a:lnTo>
                    <a:pt x="4" y="8"/>
                  </a:lnTo>
                  <a:lnTo>
                    <a:pt x="6" y="4"/>
                  </a:lnTo>
                  <a:lnTo>
                    <a:pt x="8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16" y="24"/>
                  </a:lnTo>
                  <a:lnTo>
                    <a:pt x="12" y="24"/>
                  </a:lnTo>
                  <a:lnTo>
                    <a:pt x="8" y="24"/>
                  </a:lnTo>
                  <a:lnTo>
                    <a:pt x="6" y="22"/>
                  </a:lnTo>
                  <a:lnTo>
                    <a:pt x="4" y="18"/>
                  </a:lnTo>
                  <a:lnTo>
                    <a:pt x="4" y="12"/>
                  </a:lnTo>
                  <a:close/>
                  <a:moveTo>
                    <a:pt x="0" y="12"/>
                  </a:moveTo>
                  <a:lnTo>
                    <a:pt x="0" y="12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4" y="20"/>
                  </a:lnTo>
                  <a:lnTo>
                    <a:pt x="26" y="12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1253" y="4075"/>
              <a:ext cx="14" cy="42"/>
            </a:xfrm>
            <a:custGeom>
              <a:avLst/>
              <a:gdLst>
                <a:gd name="T0" fmla="*/ 14 w 14"/>
                <a:gd name="T1" fmla="*/ 6 h 42"/>
                <a:gd name="T2" fmla="*/ 14 w 14"/>
                <a:gd name="T3" fmla="*/ 6 h 42"/>
                <a:gd name="T4" fmla="*/ 10 w 14"/>
                <a:gd name="T5" fmla="*/ 4 h 42"/>
                <a:gd name="T6" fmla="*/ 8 w 14"/>
                <a:gd name="T7" fmla="*/ 6 h 42"/>
                <a:gd name="T8" fmla="*/ 6 w 14"/>
                <a:gd name="T9" fmla="*/ 10 h 42"/>
                <a:gd name="T10" fmla="*/ 8 w 14"/>
                <a:gd name="T11" fmla="*/ 16 h 42"/>
                <a:gd name="T12" fmla="*/ 12 w 14"/>
                <a:gd name="T13" fmla="*/ 16 h 42"/>
                <a:gd name="T14" fmla="*/ 12 w 14"/>
                <a:gd name="T15" fmla="*/ 18 h 42"/>
                <a:gd name="T16" fmla="*/ 8 w 14"/>
                <a:gd name="T17" fmla="*/ 18 h 42"/>
                <a:gd name="T18" fmla="*/ 8 w 14"/>
                <a:gd name="T19" fmla="*/ 42 h 42"/>
                <a:gd name="T20" fmla="*/ 4 w 14"/>
                <a:gd name="T21" fmla="*/ 42 h 42"/>
                <a:gd name="T22" fmla="*/ 2 w 14"/>
                <a:gd name="T23" fmla="*/ 42 h 42"/>
                <a:gd name="T24" fmla="*/ 4 w 14"/>
                <a:gd name="T25" fmla="*/ 18 h 42"/>
                <a:gd name="T26" fmla="*/ 0 w 14"/>
                <a:gd name="T27" fmla="*/ 18 h 42"/>
                <a:gd name="T28" fmla="*/ 0 w 14"/>
                <a:gd name="T29" fmla="*/ 16 h 42"/>
                <a:gd name="T30" fmla="*/ 4 w 14"/>
                <a:gd name="T31" fmla="*/ 16 h 42"/>
                <a:gd name="T32" fmla="*/ 4 w 14"/>
                <a:gd name="T33" fmla="*/ 10 h 42"/>
                <a:gd name="T34" fmla="*/ 8 w 14"/>
                <a:gd name="T35" fmla="*/ 4 h 42"/>
                <a:gd name="T36" fmla="*/ 10 w 14"/>
                <a:gd name="T37" fmla="*/ 2 h 42"/>
                <a:gd name="T38" fmla="*/ 14 w 14"/>
                <a:gd name="T39" fmla="*/ 0 h 42"/>
                <a:gd name="T40" fmla="*/ 14 w 14"/>
                <a:gd name="T41" fmla="*/ 6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"/>
                <a:gd name="T64" fmla="*/ 0 h 42"/>
                <a:gd name="T65" fmla="*/ 14 w 14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" h="42">
                  <a:moveTo>
                    <a:pt x="14" y="6"/>
                  </a:moveTo>
                  <a:lnTo>
                    <a:pt x="14" y="6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42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4" y="18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8" name="Freeform 143"/>
            <p:cNvSpPr>
              <a:spLocks/>
            </p:cNvSpPr>
            <p:nvPr/>
          </p:nvSpPr>
          <p:spPr bwMode="auto">
            <a:xfrm>
              <a:off x="723" y="4129"/>
              <a:ext cx="31" cy="38"/>
            </a:xfrm>
            <a:custGeom>
              <a:avLst/>
              <a:gdLst>
                <a:gd name="T0" fmla="*/ 27 w 31"/>
                <a:gd name="T1" fmla="*/ 14 h 38"/>
                <a:gd name="T2" fmla="*/ 27 w 31"/>
                <a:gd name="T3" fmla="*/ 14 h 38"/>
                <a:gd name="T4" fmla="*/ 27 w 31"/>
                <a:gd name="T5" fmla="*/ 0 h 38"/>
                <a:gd name="T6" fmla="*/ 30 w 31"/>
                <a:gd name="T7" fmla="*/ 0 h 38"/>
                <a:gd name="T8" fmla="*/ 31 w 31"/>
                <a:gd name="T9" fmla="*/ 0 h 38"/>
                <a:gd name="T10" fmla="*/ 31 w 31"/>
                <a:gd name="T11" fmla="*/ 14 h 38"/>
                <a:gd name="T12" fmla="*/ 31 w 31"/>
                <a:gd name="T13" fmla="*/ 24 h 38"/>
                <a:gd name="T14" fmla="*/ 31 w 31"/>
                <a:gd name="T15" fmla="*/ 38 h 38"/>
                <a:gd name="T16" fmla="*/ 30 w 31"/>
                <a:gd name="T17" fmla="*/ 38 h 38"/>
                <a:gd name="T18" fmla="*/ 27 w 31"/>
                <a:gd name="T19" fmla="*/ 38 h 38"/>
                <a:gd name="T20" fmla="*/ 27 w 31"/>
                <a:gd name="T21" fmla="*/ 24 h 38"/>
                <a:gd name="T22" fmla="*/ 27 w 31"/>
                <a:gd name="T23" fmla="*/ 18 h 38"/>
                <a:gd name="T24" fmla="*/ 15 w 31"/>
                <a:gd name="T25" fmla="*/ 18 h 38"/>
                <a:gd name="T26" fmla="*/ 6 w 31"/>
                <a:gd name="T27" fmla="*/ 18 h 38"/>
                <a:gd name="T28" fmla="*/ 6 w 31"/>
                <a:gd name="T29" fmla="*/ 24 h 38"/>
                <a:gd name="T30" fmla="*/ 6 w 31"/>
                <a:gd name="T31" fmla="*/ 38 h 38"/>
                <a:gd name="T32" fmla="*/ 1 w 31"/>
                <a:gd name="T33" fmla="*/ 38 h 38"/>
                <a:gd name="T34" fmla="*/ 0 w 31"/>
                <a:gd name="T35" fmla="*/ 38 h 38"/>
                <a:gd name="T36" fmla="*/ 0 w 31"/>
                <a:gd name="T37" fmla="*/ 24 h 38"/>
                <a:gd name="T38" fmla="*/ 0 w 31"/>
                <a:gd name="T39" fmla="*/ 14 h 38"/>
                <a:gd name="T40" fmla="*/ 0 w 31"/>
                <a:gd name="T41" fmla="*/ 0 h 38"/>
                <a:gd name="T42" fmla="*/ 1 w 31"/>
                <a:gd name="T43" fmla="*/ 0 h 38"/>
                <a:gd name="T44" fmla="*/ 6 w 31"/>
                <a:gd name="T45" fmla="*/ 0 h 38"/>
                <a:gd name="T46" fmla="*/ 6 w 31"/>
                <a:gd name="T47" fmla="*/ 14 h 38"/>
                <a:gd name="T48" fmla="*/ 6 w 31"/>
                <a:gd name="T49" fmla="*/ 16 h 38"/>
                <a:gd name="T50" fmla="*/ 15 w 31"/>
                <a:gd name="T51" fmla="*/ 16 h 38"/>
                <a:gd name="T52" fmla="*/ 27 w 31"/>
                <a:gd name="T53" fmla="*/ 16 h 38"/>
                <a:gd name="T54" fmla="*/ 27 w 31"/>
                <a:gd name="T55" fmla="*/ 14 h 3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"/>
                <a:gd name="T85" fmla="*/ 0 h 38"/>
                <a:gd name="T86" fmla="*/ 31 w 31"/>
                <a:gd name="T87" fmla="*/ 38 h 3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" h="38">
                  <a:moveTo>
                    <a:pt x="27" y="14"/>
                  </a:moveTo>
                  <a:lnTo>
                    <a:pt x="27" y="14"/>
                  </a:lnTo>
                  <a:lnTo>
                    <a:pt x="27" y="0"/>
                  </a:lnTo>
                  <a:lnTo>
                    <a:pt x="30" y="0"/>
                  </a:lnTo>
                  <a:lnTo>
                    <a:pt x="31" y="0"/>
                  </a:lnTo>
                  <a:lnTo>
                    <a:pt x="31" y="14"/>
                  </a:lnTo>
                  <a:lnTo>
                    <a:pt x="31" y="24"/>
                  </a:lnTo>
                  <a:lnTo>
                    <a:pt x="31" y="38"/>
                  </a:lnTo>
                  <a:lnTo>
                    <a:pt x="30" y="38"/>
                  </a:lnTo>
                  <a:lnTo>
                    <a:pt x="27" y="38"/>
                  </a:lnTo>
                  <a:lnTo>
                    <a:pt x="27" y="24"/>
                  </a:lnTo>
                  <a:lnTo>
                    <a:pt x="27" y="18"/>
                  </a:lnTo>
                  <a:lnTo>
                    <a:pt x="15" y="18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6" y="38"/>
                  </a:lnTo>
                  <a:lnTo>
                    <a:pt x="1" y="38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1" y="0"/>
                  </a:lnTo>
                  <a:lnTo>
                    <a:pt x="6" y="0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15" y="16"/>
                  </a:lnTo>
                  <a:lnTo>
                    <a:pt x="27" y="16"/>
                  </a:lnTo>
                  <a:lnTo>
                    <a:pt x="27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49" name="Freeform 144"/>
            <p:cNvSpPr>
              <a:spLocks noEditPoints="1"/>
            </p:cNvSpPr>
            <p:nvPr/>
          </p:nvSpPr>
          <p:spPr bwMode="auto">
            <a:xfrm>
              <a:off x="765" y="413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5 w 24"/>
                <a:gd name="T5" fmla="*/ 4 h 28"/>
                <a:gd name="T6" fmla="*/ 18 w 24"/>
                <a:gd name="T7" fmla="*/ 6 h 28"/>
                <a:gd name="T8" fmla="*/ 19 w 24"/>
                <a:gd name="T9" fmla="*/ 12 h 28"/>
                <a:gd name="T10" fmla="*/ 12 w 24"/>
                <a:gd name="T11" fmla="*/ 12 h 28"/>
                <a:gd name="T12" fmla="*/ 3 w 24"/>
                <a:gd name="T13" fmla="*/ 12 h 28"/>
                <a:gd name="T14" fmla="*/ 6 w 24"/>
                <a:gd name="T15" fmla="*/ 6 h 28"/>
                <a:gd name="T16" fmla="*/ 9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3 w 24"/>
                <a:gd name="T27" fmla="*/ 24 h 28"/>
                <a:gd name="T28" fmla="*/ 7 w 24"/>
                <a:gd name="T29" fmla="*/ 26 h 28"/>
                <a:gd name="T30" fmla="*/ 13 w 24"/>
                <a:gd name="T31" fmla="*/ 28 h 28"/>
                <a:gd name="T32" fmla="*/ 18 w 24"/>
                <a:gd name="T33" fmla="*/ 26 h 28"/>
                <a:gd name="T34" fmla="*/ 21 w 24"/>
                <a:gd name="T35" fmla="*/ 24 h 28"/>
                <a:gd name="T36" fmla="*/ 21 w 24"/>
                <a:gd name="T37" fmla="*/ 22 h 28"/>
                <a:gd name="T38" fmla="*/ 18 w 24"/>
                <a:gd name="T39" fmla="*/ 24 h 28"/>
                <a:gd name="T40" fmla="*/ 13 w 24"/>
                <a:gd name="T41" fmla="*/ 26 h 28"/>
                <a:gd name="T42" fmla="*/ 9 w 24"/>
                <a:gd name="T43" fmla="*/ 24 h 28"/>
                <a:gd name="T44" fmla="*/ 7 w 24"/>
                <a:gd name="T45" fmla="*/ 22 h 28"/>
                <a:gd name="T46" fmla="*/ 6 w 24"/>
                <a:gd name="T47" fmla="*/ 20 h 28"/>
                <a:gd name="T48" fmla="*/ 3 w 24"/>
                <a:gd name="T49" fmla="*/ 16 h 28"/>
                <a:gd name="T50" fmla="*/ 3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1 w 24"/>
                <a:gd name="T59" fmla="*/ 8 h 28"/>
                <a:gd name="T60" fmla="*/ 19 w 24"/>
                <a:gd name="T61" fmla="*/ 4 h 28"/>
                <a:gd name="T62" fmla="*/ 18 w 24"/>
                <a:gd name="T63" fmla="*/ 2 h 28"/>
                <a:gd name="T64" fmla="*/ 12 w 24"/>
                <a:gd name="T65" fmla="*/ 0 h 28"/>
                <a:gd name="T66" fmla="*/ 7 w 24"/>
                <a:gd name="T67" fmla="*/ 2 h 28"/>
                <a:gd name="T68" fmla="*/ 3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3" y="12"/>
                  </a:lnTo>
                  <a:lnTo>
                    <a:pt x="6" y="6"/>
                  </a:lnTo>
                  <a:lnTo>
                    <a:pt x="9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3" y="24"/>
                  </a:lnTo>
                  <a:lnTo>
                    <a:pt x="7" y="26"/>
                  </a:lnTo>
                  <a:lnTo>
                    <a:pt x="13" y="28"/>
                  </a:lnTo>
                  <a:lnTo>
                    <a:pt x="18" y="26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18" y="24"/>
                  </a:lnTo>
                  <a:lnTo>
                    <a:pt x="13" y="26"/>
                  </a:lnTo>
                  <a:lnTo>
                    <a:pt x="9" y="24"/>
                  </a:lnTo>
                  <a:lnTo>
                    <a:pt x="7" y="22"/>
                  </a:lnTo>
                  <a:lnTo>
                    <a:pt x="6" y="2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0" name="Freeform 145"/>
            <p:cNvSpPr>
              <a:spLocks noEditPoints="1"/>
            </p:cNvSpPr>
            <p:nvPr/>
          </p:nvSpPr>
          <p:spPr bwMode="auto">
            <a:xfrm>
              <a:off x="795" y="4139"/>
              <a:ext cx="21" cy="28"/>
            </a:xfrm>
            <a:custGeom>
              <a:avLst/>
              <a:gdLst>
                <a:gd name="T0" fmla="*/ 15 w 21"/>
                <a:gd name="T1" fmla="*/ 22 h 28"/>
                <a:gd name="T2" fmla="*/ 15 w 21"/>
                <a:gd name="T3" fmla="*/ 22 h 28"/>
                <a:gd name="T4" fmla="*/ 12 w 21"/>
                <a:gd name="T5" fmla="*/ 24 h 28"/>
                <a:gd name="T6" fmla="*/ 7 w 21"/>
                <a:gd name="T7" fmla="*/ 26 h 28"/>
                <a:gd name="T8" fmla="*/ 6 w 21"/>
                <a:gd name="T9" fmla="*/ 24 h 28"/>
                <a:gd name="T10" fmla="*/ 3 w 21"/>
                <a:gd name="T11" fmla="*/ 20 h 28"/>
                <a:gd name="T12" fmla="*/ 6 w 21"/>
                <a:gd name="T13" fmla="*/ 18 h 28"/>
                <a:gd name="T14" fmla="*/ 7 w 21"/>
                <a:gd name="T15" fmla="*/ 16 h 28"/>
                <a:gd name="T16" fmla="*/ 15 w 21"/>
                <a:gd name="T17" fmla="*/ 14 h 28"/>
                <a:gd name="T18" fmla="*/ 15 w 21"/>
                <a:gd name="T19" fmla="*/ 22 h 28"/>
                <a:gd name="T20" fmla="*/ 1 w 21"/>
                <a:gd name="T21" fmla="*/ 6 h 28"/>
                <a:gd name="T22" fmla="*/ 1 w 21"/>
                <a:gd name="T23" fmla="*/ 6 h 28"/>
                <a:gd name="T24" fmla="*/ 6 w 21"/>
                <a:gd name="T25" fmla="*/ 4 h 28"/>
                <a:gd name="T26" fmla="*/ 9 w 21"/>
                <a:gd name="T27" fmla="*/ 4 h 28"/>
                <a:gd name="T28" fmla="*/ 12 w 21"/>
                <a:gd name="T29" fmla="*/ 4 h 28"/>
                <a:gd name="T30" fmla="*/ 13 w 21"/>
                <a:gd name="T31" fmla="*/ 6 h 28"/>
                <a:gd name="T32" fmla="*/ 15 w 21"/>
                <a:gd name="T33" fmla="*/ 10 h 28"/>
                <a:gd name="T34" fmla="*/ 13 w 21"/>
                <a:gd name="T35" fmla="*/ 12 h 28"/>
                <a:gd name="T36" fmla="*/ 7 w 21"/>
                <a:gd name="T37" fmla="*/ 14 h 28"/>
                <a:gd name="T38" fmla="*/ 1 w 21"/>
                <a:gd name="T39" fmla="*/ 16 h 28"/>
                <a:gd name="T40" fmla="*/ 0 w 21"/>
                <a:gd name="T41" fmla="*/ 18 h 28"/>
                <a:gd name="T42" fmla="*/ 0 w 21"/>
                <a:gd name="T43" fmla="*/ 22 h 28"/>
                <a:gd name="T44" fmla="*/ 0 w 21"/>
                <a:gd name="T45" fmla="*/ 24 h 28"/>
                <a:gd name="T46" fmla="*/ 1 w 21"/>
                <a:gd name="T47" fmla="*/ 26 h 28"/>
                <a:gd name="T48" fmla="*/ 6 w 21"/>
                <a:gd name="T49" fmla="*/ 28 h 28"/>
                <a:gd name="T50" fmla="*/ 12 w 21"/>
                <a:gd name="T51" fmla="*/ 26 h 28"/>
                <a:gd name="T52" fmla="*/ 15 w 21"/>
                <a:gd name="T53" fmla="*/ 24 h 28"/>
                <a:gd name="T54" fmla="*/ 15 w 21"/>
                <a:gd name="T55" fmla="*/ 26 h 28"/>
                <a:gd name="T56" fmla="*/ 19 w 21"/>
                <a:gd name="T57" fmla="*/ 28 h 28"/>
                <a:gd name="T58" fmla="*/ 21 w 21"/>
                <a:gd name="T59" fmla="*/ 26 h 28"/>
                <a:gd name="T60" fmla="*/ 19 w 21"/>
                <a:gd name="T61" fmla="*/ 24 h 28"/>
                <a:gd name="T62" fmla="*/ 19 w 21"/>
                <a:gd name="T63" fmla="*/ 22 h 28"/>
                <a:gd name="T64" fmla="*/ 19 w 21"/>
                <a:gd name="T65" fmla="*/ 8 h 28"/>
                <a:gd name="T66" fmla="*/ 19 w 21"/>
                <a:gd name="T67" fmla="*/ 6 h 28"/>
                <a:gd name="T68" fmla="*/ 18 w 21"/>
                <a:gd name="T69" fmla="*/ 4 h 28"/>
                <a:gd name="T70" fmla="*/ 13 w 21"/>
                <a:gd name="T71" fmla="*/ 2 h 28"/>
                <a:gd name="T72" fmla="*/ 9 w 21"/>
                <a:gd name="T73" fmla="*/ 0 h 28"/>
                <a:gd name="T74" fmla="*/ 6 w 21"/>
                <a:gd name="T75" fmla="*/ 2 h 28"/>
                <a:gd name="T76" fmla="*/ 1 w 21"/>
                <a:gd name="T77" fmla="*/ 4 h 28"/>
                <a:gd name="T78" fmla="*/ 1 w 21"/>
                <a:gd name="T79" fmla="*/ 6 h 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1"/>
                <a:gd name="T121" fmla="*/ 0 h 28"/>
                <a:gd name="T122" fmla="*/ 21 w 21"/>
                <a:gd name="T123" fmla="*/ 28 h 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1" h="28">
                  <a:moveTo>
                    <a:pt x="15" y="22"/>
                  </a:moveTo>
                  <a:lnTo>
                    <a:pt x="15" y="22"/>
                  </a:lnTo>
                  <a:lnTo>
                    <a:pt x="12" y="24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6" y="18"/>
                  </a:lnTo>
                  <a:lnTo>
                    <a:pt x="7" y="16"/>
                  </a:lnTo>
                  <a:lnTo>
                    <a:pt x="15" y="14"/>
                  </a:lnTo>
                  <a:lnTo>
                    <a:pt x="15" y="22"/>
                  </a:lnTo>
                  <a:close/>
                  <a:moveTo>
                    <a:pt x="1" y="6"/>
                  </a:moveTo>
                  <a:lnTo>
                    <a:pt x="1" y="6"/>
                  </a:lnTo>
                  <a:lnTo>
                    <a:pt x="6" y="4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5" y="10"/>
                  </a:lnTo>
                  <a:lnTo>
                    <a:pt x="13" y="12"/>
                  </a:lnTo>
                  <a:lnTo>
                    <a:pt x="7" y="14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6" y="28"/>
                  </a:lnTo>
                  <a:lnTo>
                    <a:pt x="12" y="26"/>
                  </a:lnTo>
                  <a:lnTo>
                    <a:pt x="15" y="24"/>
                  </a:lnTo>
                  <a:lnTo>
                    <a:pt x="15" y="26"/>
                  </a:lnTo>
                  <a:lnTo>
                    <a:pt x="19" y="28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9" y="22"/>
                  </a:lnTo>
                  <a:lnTo>
                    <a:pt x="19" y="8"/>
                  </a:lnTo>
                  <a:lnTo>
                    <a:pt x="19" y="6"/>
                  </a:lnTo>
                  <a:lnTo>
                    <a:pt x="18" y="4"/>
                  </a:lnTo>
                  <a:lnTo>
                    <a:pt x="13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1" y="4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1" name="Freeform 146"/>
            <p:cNvSpPr>
              <a:spLocks/>
            </p:cNvSpPr>
            <p:nvPr/>
          </p:nvSpPr>
          <p:spPr bwMode="auto">
            <a:xfrm>
              <a:off x="826" y="4125"/>
              <a:ext cx="5" cy="42"/>
            </a:xfrm>
            <a:custGeom>
              <a:avLst/>
              <a:gdLst>
                <a:gd name="T0" fmla="*/ 0 w 5"/>
                <a:gd name="T1" fmla="*/ 16 h 42"/>
                <a:gd name="T2" fmla="*/ 0 w 5"/>
                <a:gd name="T3" fmla="*/ 16 h 42"/>
                <a:gd name="T4" fmla="*/ 0 w 5"/>
                <a:gd name="T5" fmla="*/ 0 h 42"/>
                <a:gd name="T6" fmla="*/ 2 w 5"/>
                <a:gd name="T7" fmla="*/ 0 h 42"/>
                <a:gd name="T8" fmla="*/ 5 w 5"/>
                <a:gd name="T9" fmla="*/ 0 h 42"/>
                <a:gd name="T10" fmla="*/ 5 w 5"/>
                <a:gd name="T11" fmla="*/ 16 h 42"/>
                <a:gd name="T12" fmla="*/ 5 w 5"/>
                <a:gd name="T13" fmla="*/ 26 h 42"/>
                <a:gd name="T14" fmla="*/ 5 w 5"/>
                <a:gd name="T15" fmla="*/ 42 h 42"/>
                <a:gd name="T16" fmla="*/ 2 w 5"/>
                <a:gd name="T17" fmla="*/ 42 h 42"/>
                <a:gd name="T18" fmla="*/ 0 w 5"/>
                <a:gd name="T19" fmla="*/ 42 h 42"/>
                <a:gd name="T20" fmla="*/ 0 w 5"/>
                <a:gd name="T21" fmla="*/ 26 h 42"/>
                <a:gd name="T22" fmla="*/ 0 w 5"/>
                <a:gd name="T23" fmla="*/ 16 h 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"/>
                <a:gd name="T37" fmla="*/ 0 h 42"/>
                <a:gd name="T38" fmla="*/ 5 w 5"/>
                <a:gd name="T39" fmla="*/ 42 h 4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16"/>
                  </a:lnTo>
                  <a:lnTo>
                    <a:pt x="5" y="26"/>
                  </a:lnTo>
                  <a:lnTo>
                    <a:pt x="5" y="42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2" name="Freeform 147"/>
            <p:cNvSpPr>
              <a:spLocks/>
            </p:cNvSpPr>
            <p:nvPr/>
          </p:nvSpPr>
          <p:spPr bwMode="auto">
            <a:xfrm>
              <a:off x="840" y="4133"/>
              <a:ext cx="15" cy="34"/>
            </a:xfrm>
            <a:custGeom>
              <a:avLst/>
              <a:gdLst>
                <a:gd name="T0" fmla="*/ 9 w 15"/>
                <a:gd name="T1" fmla="*/ 0 h 34"/>
                <a:gd name="T2" fmla="*/ 9 w 15"/>
                <a:gd name="T3" fmla="*/ 0 h 34"/>
                <a:gd name="T4" fmla="*/ 6 w 15"/>
                <a:gd name="T5" fmla="*/ 8 h 34"/>
                <a:gd name="T6" fmla="*/ 12 w 15"/>
                <a:gd name="T7" fmla="*/ 8 h 34"/>
                <a:gd name="T8" fmla="*/ 12 w 15"/>
                <a:gd name="T9" fmla="*/ 10 h 34"/>
                <a:gd name="T10" fmla="*/ 6 w 15"/>
                <a:gd name="T11" fmla="*/ 10 h 34"/>
                <a:gd name="T12" fmla="*/ 6 w 15"/>
                <a:gd name="T13" fmla="*/ 24 h 34"/>
                <a:gd name="T14" fmla="*/ 9 w 15"/>
                <a:gd name="T15" fmla="*/ 30 h 34"/>
                <a:gd name="T16" fmla="*/ 9 w 15"/>
                <a:gd name="T17" fmla="*/ 32 h 34"/>
                <a:gd name="T18" fmla="*/ 10 w 15"/>
                <a:gd name="T19" fmla="*/ 32 h 34"/>
                <a:gd name="T20" fmla="*/ 15 w 15"/>
                <a:gd name="T21" fmla="*/ 32 h 34"/>
                <a:gd name="T22" fmla="*/ 15 w 15"/>
                <a:gd name="T23" fmla="*/ 34 h 34"/>
                <a:gd name="T24" fmla="*/ 10 w 15"/>
                <a:gd name="T25" fmla="*/ 34 h 34"/>
                <a:gd name="T26" fmla="*/ 4 w 15"/>
                <a:gd name="T27" fmla="*/ 32 h 34"/>
                <a:gd name="T28" fmla="*/ 3 w 15"/>
                <a:gd name="T29" fmla="*/ 28 h 34"/>
                <a:gd name="T30" fmla="*/ 3 w 15"/>
                <a:gd name="T31" fmla="*/ 10 h 34"/>
                <a:gd name="T32" fmla="*/ 0 w 15"/>
                <a:gd name="T33" fmla="*/ 10 h 34"/>
                <a:gd name="T34" fmla="*/ 0 w 15"/>
                <a:gd name="T35" fmla="*/ 8 h 34"/>
                <a:gd name="T36" fmla="*/ 3 w 15"/>
                <a:gd name="T37" fmla="*/ 8 h 34"/>
                <a:gd name="T38" fmla="*/ 3 w 15"/>
                <a:gd name="T39" fmla="*/ 2 h 34"/>
                <a:gd name="T40" fmla="*/ 9 w 15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"/>
                <a:gd name="T64" fmla="*/ 0 h 34"/>
                <a:gd name="T65" fmla="*/ 15 w 15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" h="34">
                  <a:moveTo>
                    <a:pt x="9" y="0"/>
                  </a:moveTo>
                  <a:lnTo>
                    <a:pt x="9" y="0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6" y="10"/>
                  </a:lnTo>
                  <a:lnTo>
                    <a:pt x="6" y="24"/>
                  </a:lnTo>
                  <a:lnTo>
                    <a:pt x="9" y="30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5" y="32"/>
                  </a:lnTo>
                  <a:lnTo>
                    <a:pt x="15" y="34"/>
                  </a:lnTo>
                  <a:lnTo>
                    <a:pt x="10" y="34"/>
                  </a:lnTo>
                  <a:lnTo>
                    <a:pt x="4" y="32"/>
                  </a:lnTo>
                  <a:lnTo>
                    <a:pt x="3" y="28"/>
                  </a:lnTo>
                  <a:lnTo>
                    <a:pt x="3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3" y="8"/>
                  </a:lnTo>
                  <a:lnTo>
                    <a:pt x="3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3" name="Freeform 148"/>
            <p:cNvSpPr>
              <a:spLocks/>
            </p:cNvSpPr>
            <p:nvPr/>
          </p:nvSpPr>
          <p:spPr bwMode="auto">
            <a:xfrm>
              <a:off x="861" y="4125"/>
              <a:ext cx="21" cy="42"/>
            </a:xfrm>
            <a:custGeom>
              <a:avLst/>
              <a:gdLst>
                <a:gd name="T0" fmla="*/ 0 w 21"/>
                <a:gd name="T1" fmla="*/ 16 h 42"/>
                <a:gd name="T2" fmla="*/ 0 w 21"/>
                <a:gd name="T3" fmla="*/ 16 h 42"/>
                <a:gd name="T4" fmla="*/ 0 w 21"/>
                <a:gd name="T5" fmla="*/ 0 h 42"/>
                <a:gd name="T6" fmla="*/ 1 w 21"/>
                <a:gd name="T7" fmla="*/ 0 h 42"/>
                <a:gd name="T8" fmla="*/ 3 w 21"/>
                <a:gd name="T9" fmla="*/ 0 h 42"/>
                <a:gd name="T10" fmla="*/ 3 w 21"/>
                <a:gd name="T11" fmla="*/ 16 h 42"/>
                <a:gd name="T12" fmla="*/ 3 w 21"/>
                <a:gd name="T13" fmla="*/ 20 h 42"/>
                <a:gd name="T14" fmla="*/ 7 w 21"/>
                <a:gd name="T15" fmla="*/ 16 h 42"/>
                <a:gd name="T16" fmla="*/ 13 w 21"/>
                <a:gd name="T17" fmla="*/ 14 h 42"/>
                <a:gd name="T18" fmla="*/ 15 w 21"/>
                <a:gd name="T19" fmla="*/ 16 h 42"/>
                <a:gd name="T20" fmla="*/ 18 w 21"/>
                <a:gd name="T21" fmla="*/ 16 h 42"/>
                <a:gd name="T22" fmla="*/ 19 w 21"/>
                <a:gd name="T23" fmla="*/ 20 h 42"/>
                <a:gd name="T24" fmla="*/ 21 w 21"/>
                <a:gd name="T25" fmla="*/ 24 h 42"/>
                <a:gd name="T26" fmla="*/ 21 w 21"/>
                <a:gd name="T27" fmla="*/ 34 h 42"/>
                <a:gd name="T28" fmla="*/ 21 w 21"/>
                <a:gd name="T29" fmla="*/ 42 h 42"/>
                <a:gd name="T30" fmla="*/ 19 w 21"/>
                <a:gd name="T31" fmla="*/ 42 h 42"/>
                <a:gd name="T32" fmla="*/ 18 w 21"/>
                <a:gd name="T33" fmla="*/ 42 h 42"/>
                <a:gd name="T34" fmla="*/ 18 w 21"/>
                <a:gd name="T35" fmla="*/ 30 h 42"/>
                <a:gd name="T36" fmla="*/ 18 w 21"/>
                <a:gd name="T37" fmla="*/ 26 h 42"/>
                <a:gd name="T38" fmla="*/ 15 w 21"/>
                <a:gd name="T39" fmla="*/ 20 h 42"/>
                <a:gd name="T40" fmla="*/ 12 w 21"/>
                <a:gd name="T41" fmla="*/ 18 h 42"/>
                <a:gd name="T42" fmla="*/ 7 w 21"/>
                <a:gd name="T43" fmla="*/ 18 h 42"/>
                <a:gd name="T44" fmla="*/ 6 w 21"/>
                <a:gd name="T45" fmla="*/ 20 h 42"/>
                <a:gd name="T46" fmla="*/ 3 w 21"/>
                <a:gd name="T47" fmla="*/ 26 h 42"/>
                <a:gd name="T48" fmla="*/ 3 w 21"/>
                <a:gd name="T49" fmla="*/ 42 h 42"/>
                <a:gd name="T50" fmla="*/ 1 w 21"/>
                <a:gd name="T51" fmla="*/ 42 h 42"/>
                <a:gd name="T52" fmla="*/ 0 w 21"/>
                <a:gd name="T53" fmla="*/ 42 h 42"/>
                <a:gd name="T54" fmla="*/ 0 w 21"/>
                <a:gd name="T55" fmla="*/ 26 h 42"/>
                <a:gd name="T56" fmla="*/ 0 w 21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1"/>
                <a:gd name="T88" fmla="*/ 0 h 42"/>
                <a:gd name="T89" fmla="*/ 21 w 21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1" h="42">
                  <a:moveTo>
                    <a:pt x="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16"/>
                  </a:lnTo>
                  <a:lnTo>
                    <a:pt x="3" y="20"/>
                  </a:lnTo>
                  <a:lnTo>
                    <a:pt x="7" y="16"/>
                  </a:lnTo>
                  <a:lnTo>
                    <a:pt x="13" y="14"/>
                  </a:lnTo>
                  <a:lnTo>
                    <a:pt x="15" y="16"/>
                  </a:lnTo>
                  <a:lnTo>
                    <a:pt x="18" y="16"/>
                  </a:lnTo>
                  <a:lnTo>
                    <a:pt x="19" y="20"/>
                  </a:lnTo>
                  <a:lnTo>
                    <a:pt x="21" y="24"/>
                  </a:lnTo>
                  <a:lnTo>
                    <a:pt x="21" y="34"/>
                  </a:lnTo>
                  <a:lnTo>
                    <a:pt x="21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5" y="20"/>
                  </a:lnTo>
                  <a:lnTo>
                    <a:pt x="12" y="18"/>
                  </a:lnTo>
                  <a:lnTo>
                    <a:pt x="7" y="18"/>
                  </a:lnTo>
                  <a:lnTo>
                    <a:pt x="6" y="20"/>
                  </a:lnTo>
                  <a:lnTo>
                    <a:pt x="3" y="26"/>
                  </a:lnTo>
                  <a:lnTo>
                    <a:pt x="3" y="42"/>
                  </a:lnTo>
                  <a:lnTo>
                    <a:pt x="1" y="42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4" name="Freeform 149"/>
            <p:cNvSpPr>
              <a:spLocks noEditPoints="1"/>
            </p:cNvSpPr>
            <p:nvPr/>
          </p:nvSpPr>
          <p:spPr bwMode="auto">
            <a:xfrm>
              <a:off x="909" y="4129"/>
              <a:ext cx="27" cy="38"/>
            </a:xfrm>
            <a:custGeom>
              <a:avLst/>
              <a:gdLst>
                <a:gd name="T0" fmla="*/ 6 w 27"/>
                <a:gd name="T1" fmla="*/ 14 h 38"/>
                <a:gd name="T2" fmla="*/ 6 w 27"/>
                <a:gd name="T3" fmla="*/ 14 h 38"/>
                <a:gd name="T4" fmla="*/ 6 w 27"/>
                <a:gd name="T5" fmla="*/ 2 h 38"/>
                <a:gd name="T6" fmla="*/ 9 w 27"/>
                <a:gd name="T7" fmla="*/ 2 h 38"/>
                <a:gd name="T8" fmla="*/ 15 w 27"/>
                <a:gd name="T9" fmla="*/ 4 h 38"/>
                <a:gd name="T10" fmla="*/ 18 w 27"/>
                <a:gd name="T11" fmla="*/ 6 h 38"/>
                <a:gd name="T12" fmla="*/ 20 w 27"/>
                <a:gd name="T13" fmla="*/ 8 h 38"/>
                <a:gd name="T14" fmla="*/ 18 w 27"/>
                <a:gd name="T15" fmla="*/ 12 h 38"/>
                <a:gd name="T16" fmla="*/ 15 w 27"/>
                <a:gd name="T17" fmla="*/ 16 h 38"/>
                <a:gd name="T18" fmla="*/ 8 w 27"/>
                <a:gd name="T19" fmla="*/ 18 h 38"/>
                <a:gd name="T20" fmla="*/ 6 w 27"/>
                <a:gd name="T21" fmla="*/ 18 h 38"/>
                <a:gd name="T22" fmla="*/ 6 w 27"/>
                <a:gd name="T23" fmla="*/ 14 h 38"/>
                <a:gd name="T24" fmla="*/ 0 w 27"/>
                <a:gd name="T25" fmla="*/ 24 h 38"/>
                <a:gd name="T26" fmla="*/ 0 w 27"/>
                <a:gd name="T27" fmla="*/ 24 h 38"/>
                <a:gd name="T28" fmla="*/ 0 w 27"/>
                <a:gd name="T29" fmla="*/ 38 h 38"/>
                <a:gd name="T30" fmla="*/ 1 w 27"/>
                <a:gd name="T31" fmla="*/ 38 h 38"/>
                <a:gd name="T32" fmla="*/ 6 w 27"/>
                <a:gd name="T33" fmla="*/ 38 h 38"/>
                <a:gd name="T34" fmla="*/ 6 w 27"/>
                <a:gd name="T35" fmla="*/ 24 h 38"/>
                <a:gd name="T36" fmla="*/ 6 w 27"/>
                <a:gd name="T37" fmla="*/ 20 h 38"/>
                <a:gd name="T38" fmla="*/ 8 w 27"/>
                <a:gd name="T39" fmla="*/ 20 h 38"/>
                <a:gd name="T40" fmla="*/ 21 w 27"/>
                <a:gd name="T41" fmla="*/ 38 h 38"/>
                <a:gd name="T42" fmla="*/ 24 w 27"/>
                <a:gd name="T43" fmla="*/ 38 h 38"/>
                <a:gd name="T44" fmla="*/ 27 w 27"/>
                <a:gd name="T45" fmla="*/ 38 h 38"/>
                <a:gd name="T46" fmla="*/ 12 w 27"/>
                <a:gd name="T47" fmla="*/ 18 h 38"/>
                <a:gd name="T48" fmla="*/ 20 w 27"/>
                <a:gd name="T49" fmla="*/ 16 h 38"/>
                <a:gd name="T50" fmla="*/ 21 w 27"/>
                <a:gd name="T51" fmla="*/ 12 h 38"/>
                <a:gd name="T52" fmla="*/ 24 w 27"/>
                <a:gd name="T53" fmla="*/ 8 h 38"/>
                <a:gd name="T54" fmla="*/ 21 w 27"/>
                <a:gd name="T55" fmla="*/ 4 h 38"/>
                <a:gd name="T56" fmla="*/ 20 w 27"/>
                <a:gd name="T57" fmla="*/ 2 h 38"/>
                <a:gd name="T58" fmla="*/ 15 w 27"/>
                <a:gd name="T59" fmla="*/ 0 h 38"/>
                <a:gd name="T60" fmla="*/ 12 w 27"/>
                <a:gd name="T61" fmla="*/ 0 h 38"/>
                <a:gd name="T62" fmla="*/ 6 w 27"/>
                <a:gd name="T63" fmla="*/ 0 h 38"/>
                <a:gd name="T64" fmla="*/ 0 w 27"/>
                <a:gd name="T65" fmla="*/ 0 h 38"/>
                <a:gd name="T66" fmla="*/ 0 w 27"/>
                <a:gd name="T67" fmla="*/ 14 h 38"/>
                <a:gd name="T68" fmla="*/ 0 w 27"/>
                <a:gd name="T69" fmla="*/ 24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7"/>
                <a:gd name="T106" fmla="*/ 0 h 38"/>
                <a:gd name="T107" fmla="*/ 27 w 27"/>
                <a:gd name="T108" fmla="*/ 38 h 3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7" h="38">
                  <a:moveTo>
                    <a:pt x="6" y="14"/>
                  </a:moveTo>
                  <a:lnTo>
                    <a:pt x="6" y="14"/>
                  </a:lnTo>
                  <a:lnTo>
                    <a:pt x="6" y="2"/>
                  </a:lnTo>
                  <a:lnTo>
                    <a:pt x="9" y="2"/>
                  </a:lnTo>
                  <a:lnTo>
                    <a:pt x="15" y="4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18" y="12"/>
                  </a:lnTo>
                  <a:lnTo>
                    <a:pt x="15" y="16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14"/>
                  </a:lnTo>
                  <a:close/>
                  <a:moveTo>
                    <a:pt x="0" y="24"/>
                  </a:moveTo>
                  <a:lnTo>
                    <a:pt x="0" y="24"/>
                  </a:lnTo>
                  <a:lnTo>
                    <a:pt x="0" y="38"/>
                  </a:lnTo>
                  <a:lnTo>
                    <a:pt x="1" y="38"/>
                  </a:lnTo>
                  <a:lnTo>
                    <a:pt x="6" y="38"/>
                  </a:lnTo>
                  <a:lnTo>
                    <a:pt x="6" y="24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21" y="38"/>
                  </a:lnTo>
                  <a:lnTo>
                    <a:pt x="24" y="38"/>
                  </a:lnTo>
                  <a:lnTo>
                    <a:pt x="27" y="38"/>
                  </a:lnTo>
                  <a:lnTo>
                    <a:pt x="12" y="18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4" y="8"/>
                  </a:lnTo>
                  <a:lnTo>
                    <a:pt x="21" y="4"/>
                  </a:lnTo>
                  <a:lnTo>
                    <a:pt x="20" y="2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5" name="Freeform 150"/>
            <p:cNvSpPr>
              <a:spLocks noEditPoints="1"/>
            </p:cNvSpPr>
            <p:nvPr/>
          </p:nvSpPr>
          <p:spPr bwMode="auto">
            <a:xfrm>
              <a:off x="941" y="4139"/>
              <a:ext cx="24" cy="28"/>
            </a:xfrm>
            <a:custGeom>
              <a:avLst/>
              <a:gdLst>
                <a:gd name="T0" fmla="*/ 13 w 24"/>
                <a:gd name="T1" fmla="*/ 2 h 28"/>
                <a:gd name="T2" fmla="*/ 13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9 w 24"/>
                <a:gd name="T9" fmla="*/ 12 h 28"/>
                <a:gd name="T10" fmla="*/ 12 w 24"/>
                <a:gd name="T11" fmla="*/ 12 h 28"/>
                <a:gd name="T12" fmla="*/ 6 w 24"/>
                <a:gd name="T13" fmla="*/ 12 h 28"/>
                <a:gd name="T14" fmla="*/ 7 w 24"/>
                <a:gd name="T15" fmla="*/ 6 h 28"/>
                <a:gd name="T16" fmla="*/ 10 w 24"/>
                <a:gd name="T17" fmla="*/ 4 h 28"/>
                <a:gd name="T18" fmla="*/ 13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1 w 24"/>
                <a:gd name="T25" fmla="*/ 20 h 28"/>
                <a:gd name="T26" fmla="*/ 4 w 24"/>
                <a:gd name="T27" fmla="*/ 24 h 28"/>
                <a:gd name="T28" fmla="*/ 7 w 24"/>
                <a:gd name="T29" fmla="*/ 26 h 28"/>
                <a:gd name="T30" fmla="*/ 13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4 w 24"/>
                <a:gd name="T37" fmla="*/ 22 h 28"/>
                <a:gd name="T38" fmla="*/ 19 w 24"/>
                <a:gd name="T39" fmla="*/ 24 h 28"/>
                <a:gd name="T40" fmla="*/ 13 w 24"/>
                <a:gd name="T41" fmla="*/ 26 h 28"/>
                <a:gd name="T42" fmla="*/ 10 w 24"/>
                <a:gd name="T43" fmla="*/ 24 h 28"/>
                <a:gd name="T44" fmla="*/ 7 w 24"/>
                <a:gd name="T45" fmla="*/ 22 h 28"/>
                <a:gd name="T46" fmla="*/ 6 w 24"/>
                <a:gd name="T47" fmla="*/ 20 h 28"/>
                <a:gd name="T48" fmla="*/ 6 w 24"/>
                <a:gd name="T49" fmla="*/ 16 h 28"/>
                <a:gd name="T50" fmla="*/ 6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4 w 24"/>
                <a:gd name="T59" fmla="*/ 8 h 28"/>
                <a:gd name="T60" fmla="*/ 22 w 24"/>
                <a:gd name="T61" fmla="*/ 4 h 28"/>
                <a:gd name="T62" fmla="*/ 18 w 24"/>
                <a:gd name="T63" fmla="*/ 2 h 28"/>
                <a:gd name="T64" fmla="*/ 13 w 24"/>
                <a:gd name="T65" fmla="*/ 0 h 28"/>
                <a:gd name="T66" fmla="*/ 7 w 24"/>
                <a:gd name="T67" fmla="*/ 2 h 28"/>
                <a:gd name="T68" fmla="*/ 4 w 24"/>
                <a:gd name="T69" fmla="*/ 4 h 28"/>
                <a:gd name="T70" fmla="*/ 1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3" y="2"/>
                  </a:moveTo>
                  <a:lnTo>
                    <a:pt x="13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9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7" y="6"/>
                  </a:lnTo>
                  <a:lnTo>
                    <a:pt x="10" y="4"/>
                  </a:lnTo>
                  <a:lnTo>
                    <a:pt x="13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1" y="20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4" y="22"/>
                  </a:lnTo>
                  <a:lnTo>
                    <a:pt x="19" y="24"/>
                  </a:lnTo>
                  <a:lnTo>
                    <a:pt x="13" y="26"/>
                  </a:lnTo>
                  <a:lnTo>
                    <a:pt x="10" y="24"/>
                  </a:lnTo>
                  <a:lnTo>
                    <a:pt x="7" y="22"/>
                  </a:lnTo>
                  <a:lnTo>
                    <a:pt x="6" y="20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1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971" y="4139"/>
              <a:ext cx="18" cy="28"/>
            </a:xfrm>
            <a:custGeom>
              <a:avLst/>
              <a:gdLst>
                <a:gd name="T0" fmla="*/ 1 w 18"/>
                <a:gd name="T1" fmla="*/ 22 h 28"/>
                <a:gd name="T2" fmla="*/ 1 w 18"/>
                <a:gd name="T3" fmla="*/ 22 h 28"/>
                <a:gd name="T4" fmla="*/ 4 w 18"/>
                <a:gd name="T5" fmla="*/ 24 h 28"/>
                <a:gd name="T6" fmla="*/ 7 w 18"/>
                <a:gd name="T7" fmla="*/ 26 h 28"/>
                <a:gd name="T8" fmla="*/ 12 w 18"/>
                <a:gd name="T9" fmla="*/ 24 h 28"/>
                <a:gd name="T10" fmla="*/ 13 w 18"/>
                <a:gd name="T11" fmla="*/ 20 h 28"/>
                <a:gd name="T12" fmla="*/ 12 w 18"/>
                <a:gd name="T13" fmla="*/ 18 h 28"/>
                <a:gd name="T14" fmla="*/ 7 w 18"/>
                <a:gd name="T15" fmla="*/ 16 h 28"/>
                <a:gd name="T16" fmla="*/ 1 w 18"/>
                <a:gd name="T17" fmla="*/ 14 h 28"/>
                <a:gd name="T18" fmla="*/ 1 w 18"/>
                <a:gd name="T19" fmla="*/ 12 h 28"/>
                <a:gd name="T20" fmla="*/ 0 w 18"/>
                <a:gd name="T21" fmla="*/ 10 h 28"/>
                <a:gd name="T22" fmla="*/ 1 w 18"/>
                <a:gd name="T23" fmla="*/ 6 h 28"/>
                <a:gd name="T24" fmla="*/ 4 w 18"/>
                <a:gd name="T25" fmla="*/ 4 h 28"/>
                <a:gd name="T26" fmla="*/ 6 w 18"/>
                <a:gd name="T27" fmla="*/ 2 h 28"/>
                <a:gd name="T28" fmla="*/ 10 w 18"/>
                <a:gd name="T29" fmla="*/ 0 h 28"/>
                <a:gd name="T30" fmla="*/ 16 w 18"/>
                <a:gd name="T31" fmla="*/ 2 h 28"/>
                <a:gd name="T32" fmla="*/ 13 w 18"/>
                <a:gd name="T33" fmla="*/ 6 h 28"/>
                <a:gd name="T34" fmla="*/ 12 w 18"/>
                <a:gd name="T35" fmla="*/ 4 h 28"/>
                <a:gd name="T36" fmla="*/ 10 w 18"/>
                <a:gd name="T37" fmla="*/ 2 h 28"/>
                <a:gd name="T38" fmla="*/ 6 w 18"/>
                <a:gd name="T39" fmla="*/ 4 h 28"/>
                <a:gd name="T40" fmla="*/ 4 w 18"/>
                <a:gd name="T41" fmla="*/ 8 h 28"/>
                <a:gd name="T42" fmla="*/ 4 w 18"/>
                <a:gd name="T43" fmla="*/ 10 h 28"/>
                <a:gd name="T44" fmla="*/ 6 w 18"/>
                <a:gd name="T45" fmla="*/ 10 h 28"/>
                <a:gd name="T46" fmla="*/ 10 w 18"/>
                <a:gd name="T47" fmla="*/ 12 h 28"/>
                <a:gd name="T48" fmla="*/ 16 w 18"/>
                <a:gd name="T49" fmla="*/ 14 h 28"/>
                <a:gd name="T50" fmla="*/ 16 w 18"/>
                <a:gd name="T51" fmla="*/ 16 h 28"/>
                <a:gd name="T52" fmla="*/ 18 w 18"/>
                <a:gd name="T53" fmla="*/ 20 h 28"/>
                <a:gd name="T54" fmla="*/ 16 w 18"/>
                <a:gd name="T55" fmla="*/ 22 h 28"/>
                <a:gd name="T56" fmla="*/ 13 w 18"/>
                <a:gd name="T57" fmla="*/ 26 h 28"/>
                <a:gd name="T58" fmla="*/ 12 w 18"/>
                <a:gd name="T59" fmla="*/ 28 h 28"/>
                <a:gd name="T60" fmla="*/ 7 w 18"/>
                <a:gd name="T61" fmla="*/ 28 h 28"/>
                <a:gd name="T62" fmla="*/ 4 w 18"/>
                <a:gd name="T63" fmla="*/ 28 h 28"/>
                <a:gd name="T64" fmla="*/ 0 w 18"/>
                <a:gd name="T65" fmla="*/ 26 h 28"/>
                <a:gd name="T66" fmla="*/ 1 w 18"/>
                <a:gd name="T67" fmla="*/ 22 h 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8"/>
                <a:gd name="T103" fmla="*/ 0 h 28"/>
                <a:gd name="T104" fmla="*/ 18 w 18"/>
                <a:gd name="T105" fmla="*/ 28 h 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8" h="28">
                  <a:moveTo>
                    <a:pt x="1" y="22"/>
                  </a:moveTo>
                  <a:lnTo>
                    <a:pt x="1" y="22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2" y="24"/>
                  </a:lnTo>
                  <a:lnTo>
                    <a:pt x="13" y="20"/>
                  </a:lnTo>
                  <a:lnTo>
                    <a:pt x="12" y="18"/>
                  </a:lnTo>
                  <a:lnTo>
                    <a:pt x="7" y="16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6" y="2"/>
                  </a:lnTo>
                  <a:lnTo>
                    <a:pt x="13" y="6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16" y="22"/>
                  </a:lnTo>
                  <a:lnTo>
                    <a:pt x="13" y="26"/>
                  </a:lnTo>
                  <a:lnTo>
                    <a:pt x="12" y="28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0" y="26"/>
                  </a:lnTo>
                  <a:lnTo>
                    <a:pt x="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7" name="Freeform 152"/>
            <p:cNvSpPr>
              <a:spLocks noEditPoints="1"/>
            </p:cNvSpPr>
            <p:nvPr/>
          </p:nvSpPr>
          <p:spPr bwMode="auto">
            <a:xfrm>
              <a:off x="995" y="4139"/>
              <a:ext cx="24" cy="28"/>
            </a:xfrm>
            <a:custGeom>
              <a:avLst/>
              <a:gdLst>
                <a:gd name="T0" fmla="*/ 12 w 24"/>
                <a:gd name="T1" fmla="*/ 2 h 28"/>
                <a:gd name="T2" fmla="*/ 12 w 24"/>
                <a:gd name="T3" fmla="*/ 2 h 28"/>
                <a:gd name="T4" fmla="*/ 16 w 24"/>
                <a:gd name="T5" fmla="*/ 4 h 28"/>
                <a:gd name="T6" fmla="*/ 18 w 24"/>
                <a:gd name="T7" fmla="*/ 6 h 28"/>
                <a:gd name="T8" fmla="*/ 18 w 24"/>
                <a:gd name="T9" fmla="*/ 12 h 28"/>
                <a:gd name="T10" fmla="*/ 12 w 24"/>
                <a:gd name="T11" fmla="*/ 12 h 28"/>
                <a:gd name="T12" fmla="*/ 4 w 24"/>
                <a:gd name="T13" fmla="*/ 12 h 28"/>
                <a:gd name="T14" fmla="*/ 6 w 24"/>
                <a:gd name="T15" fmla="*/ 6 h 28"/>
                <a:gd name="T16" fmla="*/ 7 w 24"/>
                <a:gd name="T17" fmla="*/ 4 h 28"/>
                <a:gd name="T18" fmla="*/ 12 w 24"/>
                <a:gd name="T19" fmla="*/ 2 h 28"/>
                <a:gd name="T20" fmla="*/ 0 w 24"/>
                <a:gd name="T21" fmla="*/ 16 h 28"/>
                <a:gd name="T22" fmla="*/ 0 w 24"/>
                <a:gd name="T23" fmla="*/ 16 h 28"/>
                <a:gd name="T24" fmla="*/ 0 w 24"/>
                <a:gd name="T25" fmla="*/ 20 h 28"/>
                <a:gd name="T26" fmla="*/ 4 w 24"/>
                <a:gd name="T27" fmla="*/ 24 h 28"/>
                <a:gd name="T28" fmla="*/ 7 w 24"/>
                <a:gd name="T29" fmla="*/ 26 h 28"/>
                <a:gd name="T30" fmla="*/ 12 w 24"/>
                <a:gd name="T31" fmla="*/ 28 h 28"/>
                <a:gd name="T32" fmla="*/ 18 w 24"/>
                <a:gd name="T33" fmla="*/ 26 h 28"/>
                <a:gd name="T34" fmla="*/ 22 w 24"/>
                <a:gd name="T35" fmla="*/ 24 h 28"/>
                <a:gd name="T36" fmla="*/ 22 w 24"/>
                <a:gd name="T37" fmla="*/ 22 h 28"/>
                <a:gd name="T38" fmla="*/ 18 w 24"/>
                <a:gd name="T39" fmla="*/ 24 h 28"/>
                <a:gd name="T40" fmla="*/ 13 w 24"/>
                <a:gd name="T41" fmla="*/ 26 h 28"/>
                <a:gd name="T42" fmla="*/ 10 w 24"/>
                <a:gd name="T43" fmla="*/ 24 h 28"/>
                <a:gd name="T44" fmla="*/ 6 w 24"/>
                <a:gd name="T45" fmla="*/ 22 h 28"/>
                <a:gd name="T46" fmla="*/ 4 w 24"/>
                <a:gd name="T47" fmla="*/ 20 h 28"/>
                <a:gd name="T48" fmla="*/ 4 w 24"/>
                <a:gd name="T49" fmla="*/ 16 h 28"/>
                <a:gd name="T50" fmla="*/ 4 w 24"/>
                <a:gd name="T51" fmla="*/ 14 h 28"/>
                <a:gd name="T52" fmla="*/ 12 w 24"/>
                <a:gd name="T53" fmla="*/ 14 h 28"/>
                <a:gd name="T54" fmla="*/ 24 w 24"/>
                <a:gd name="T55" fmla="*/ 14 h 28"/>
                <a:gd name="T56" fmla="*/ 24 w 24"/>
                <a:gd name="T57" fmla="*/ 12 h 28"/>
                <a:gd name="T58" fmla="*/ 22 w 24"/>
                <a:gd name="T59" fmla="*/ 8 h 28"/>
                <a:gd name="T60" fmla="*/ 19 w 24"/>
                <a:gd name="T61" fmla="*/ 4 h 28"/>
                <a:gd name="T62" fmla="*/ 16 w 24"/>
                <a:gd name="T63" fmla="*/ 2 h 28"/>
                <a:gd name="T64" fmla="*/ 12 w 24"/>
                <a:gd name="T65" fmla="*/ 0 h 28"/>
                <a:gd name="T66" fmla="*/ 6 w 24"/>
                <a:gd name="T67" fmla="*/ 2 h 28"/>
                <a:gd name="T68" fmla="*/ 1 w 24"/>
                <a:gd name="T69" fmla="*/ 4 h 28"/>
                <a:gd name="T70" fmla="*/ 0 w 24"/>
                <a:gd name="T71" fmla="*/ 10 h 28"/>
                <a:gd name="T72" fmla="*/ 0 w 24"/>
                <a:gd name="T73" fmla="*/ 16 h 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"/>
                <a:gd name="T112" fmla="*/ 0 h 28"/>
                <a:gd name="T113" fmla="*/ 24 w 24"/>
                <a:gd name="T114" fmla="*/ 28 h 2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" h="28">
                  <a:moveTo>
                    <a:pt x="12" y="2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6" y="6"/>
                  </a:lnTo>
                  <a:lnTo>
                    <a:pt x="7" y="4"/>
                  </a:lnTo>
                  <a:lnTo>
                    <a:pt x="12" y="2"/>
                  </a:lnTo>
                  <a:close/>
                  <a:moveTo>
                    <a:pt x="0" y="16"/>
                  </a:moveTo>
                  <a:lnTo>
                    <a:pt x="0" y="16"/>
                  </a:lnTo>
                  <a:lnTo>
                    <a:pt x="0" y="20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2" y="28"/>
                  </a:lnTo>
                  <a:lnTo>
                    <a:pt x="18" y="26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3" y="26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12" y="14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19" y="4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1" y="4"/>
                  </a:lnTo>
                  <a:lnTo>
                    <a:pt x="0" y="1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8" name="Freeform 153"/>
            <p:cNvSpPr>
              <a:spLocks noEditPoints="1"/>
            </p:cNvSpPr>
            <p:nvPr/>
          </p:nvSpPr>
          <p:spPr bwMode="auto">
            <a:xfrm>
              <a:off x="1025" y="4139"/>
              <a:ext cx="22" cy="28"/>
            </a:xfrm>
            <a:custGeom>
              <a:avLst/>
              <a:gdLst>
                <a:gd name="T0" fmla="*/ 16 w 22"/>
                <a:gd name="T1" fmla="*/ 22 h 28"/>
                <a:gd name="T2" fmla="*/ 16 w 22"/>
                <a:gd name="T3" fmla="*/ 22 h 28"/>
                <a:gd name="T4" fmla="*/ 12 w 22"/>
                <a:gd name="T5" fmla="*/ 24 h 28"/>
                <a:gd name="T6" fmla="*/ 7 w 22"/>
                <a:gd name="T7" fmla="*/ 26 h 28"/>
                <a:gd name="T8" fmla="*/ 6 w 22"/>
                <a:gd name="T9" fmla="*/ 24 h 28"/>
                <a:gd name="T10" fmla="*/ 4 w 22"/>
                <a:gd name="T11" fmla="*/ 20 h 28"/>
                <a:gd name="T12" fmla="*/ 6 w 22"/>
                <a:gd name="T13" fmla="*/ 18 h 28"/>
                <a:gd name="T14" fmla="*/ 7 w 22"/>
                <a:gd name="T15" fmla="*/ 16 h 28"/>
                <a:gd name="T16" fmla="*/ 16 w 22"/>
                <a:gd name="T17" fmla="*/ 14 h 28"/>
                <a:gd name="T18" fmla="*/ 16 w 22"/>
                <a:gd name="T19" fmla="*/ 22 h 28"/>
                <a:gd name="T20" fmla="*/ 1 w 22"/>
                <a:gd name="T21" fmla="*/ 6 h 28"/>
                <a:gd name="T22" fmla="*/ 1 w 22"/>
                <a:gd name="T23" fmla="*/ 6 h 28"/>
                <a:gd name="T24" fmla="*/ 6 w 22"/>
                <a:gd name="T25" fmla="*/ 4 h 28"/>
                <a:gd name="T26" fmla="*/ 10 w 22"/>
                <a:gd name="T27" fmla="*/ 4 h 28"/>
                <a:gd name="T28" fmla="*/ 12 w 22"/>
                <a:gd name="T29" fmla="*/ 4 h 28"/>
                <a:gd name="T30" fmla="*/ 13 w 22"/>
                <a:gd name="T31" fmla="*/ 6 h 28"/>
                <a:gd name="T32" fmla="*/ 16 w 22"/>
                <a:gd name="T33" fmla="*/ 10 h 28"/>
                <a:gd name="T34" fmla="*/ 13 w 22"/>
                <a:gd name="T35" fmla="*/ 12 h 28"/>
                <a:gd name="T36" fmla="*/ 7 w 22"/>
                <a:gd name="T37" fmla="*/ 14 h 28"/>
                <a:gd name="T38" fmla="*/ 1 w 22"/>
                <a:gd name="T39" fmla="*/ 16 h 28"/>
                <a:gd name="T40" fmla="*/ 0 w 22"/>
                <a:gd name="T41" fmla="*/ 18 h 28"/>
                <a:gd name="T42" fmla="*/ 0 w 22"/>
                <a:gd name="T43" fmla="*/ 22 h 28"/>
                <a:gd name="T44" fmla="*/ 0 w 22"/>
                <a:gd name="T45" fmla="*/ 24 h 28"/>
                <a:gd name="T46" fmla="*/ 1 w 22"/>
                <a:gd name="T47" fmla="*/ 26 h 28"/>
                <a:gd name="T48" fmla="*/ 6 w 22"/>
                <a:gd name="T49" fmla="*/ 28 h 28"/>
                <a:gd name="T50" fmla="*/ 12 w 22"/>
                <a:gd name="T51" fmla="*/ 26 h 28"/>
                <a:gd name="T52" fmla="*/ 16 w 22"/>
                <a:gd name="T53" fmla="*/ 24 h 28"/>
                <a:gd name="T54" fmla="*/ 16 w 22"/>
                <a:gd name="T55" fmla="*/ 26 h 28"/>
                <a:gd name="T56" fmla="*/ 18 w 22"/>
                <a:gd name="T57" fmla="*/ 28 h 28"/>
                <a:gd name="T58" fmla="*/ 22 w 22"/>
                <a:gd name="T59" fmla="*/ 26 h 28"/>
                <a:gd name="T60" fmla="*/ 19 w 22"/>
                <a:gd name="T61" fmla="*/ 24 h 28"/>
                <a:gd name="T62" fmla="*/ 19 w 22"/>
                <a:gd name="T63" fmla="*/ 22 h 28"/>
                <a:gd name="T64" fmla="*/ 19 w 22"/>
                <a:gd name="T65" fmla="*/ 8 h 28"/>
                <a:gd name="T66" fmla="*/ 18 w 22"/>
                <a:gd name="T67" fmla="*/ 6 h 28"/>
                <a:gd name="T68" fmla="*/ 16 w 22"/>
                <a:gd name="T69" fmla="*/ 4 h 28"/>
                <a:gd name="T70" fmla="*/ 13 w 22"/>
                <a:gd name="T71" fmla="*/ 2 h 28"/>
                <a:gd name="T72" fmla="*/ 10 w 22"/>
                <a:gd name="T73" fmla="*/ 0 h 28"/>
                <a:gd name="T74" fmla="*/ 6 w 22"/>
                <a:gd name="T75" fmla="*/ 2 h 28"/>
                <a:gd name="T76" fmla="*/ 1 w 22"/>
                <a:gd name="T77" fmla="*/ 4 h 28"/>
                <a:gd name="T78" fmla="*/ 1 w 22"/>
                <a:gd name="T79" fmla="*/ 6 h 2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2"/>
                <a:gd name="T121" fmla="*/ 0 h 28"/>
                <a:gd name="T122" fmla="*/ 22 w 22"/>
                <a:gd name="T123" fmla="*/ 28 h 2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2" h="28">
                  <a:moveTo>
                    <a:pt x="16" y="22"/>
                  </a:moveTo>
                  <a:lnTo>
                    <a:pt x="16" y="22"/>
                  </a:lnTo>
                  <a:lnTo>
                    <a:pt x="12" y="24"/>
                  </a:lnTo>
                  <a:lnTo>
                    <a:pt x="7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7" y="16"/>
                  </a:lnTo>
                  <a:lnTo>
                    <a:pt x="16" y="14"/>
                  </a:lnTo>
                  <a:lnTo>
                    <a:pt x="16" y="22"/>
                  </a:lnTo>
                  <a:close/>
                  <a:moveTo>
                    <a:pt x="1" y="6"/>
                  </a:moveTo>
                  <a:lnTo>
                    <a:pt x="1" y="6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3" y="6"/>
                  </a:lnTo>
                  <a:lnTo>
                    <a:pt x="16" y="10"/>
                  </a:lnTo>
                  <a:lnTo>
                    <a:pt x="13" y="12"/>
                  </a:lnTo>
                  <a:lnTo>
                    <a:pt x="7" y="14"/>
                  </a:lnTo>
                  <a:lnTo>
                    <a:pt x="1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1" y="26"/>
                  </a:lnTo>
                  <a:lnTo>
                    <a:pt x="6" y="28"/>
                  </a:lnTo>
                  <a:lnTo>
                    <a:pt x="12" y="26"/>
                  </a:lnTo>
                  <a:lnTo>
                    <a:pt x="16" y="24"/>
                  </a:lnTo>
                  <a:lnTo>
                    <a:pt x="16" y="26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19" y="24"/>
                  </a:lnTo>
                  <a:lnTo>
                    <a:pt x="19" y="22"/>
                  </a:lnTo>
                  <a:lnTo>
                    <a:pt x="19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6" y="2"/>
                  </a:lnTo>
                  <a:lnTo>
                    <a:pt x="1" y="4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59" name="Freeform 154"/>
            <p:cNvSpPr>
              <a:spLocks/>
            </p:cNvSpPr>
            <p:nvPr/>
          </p:nvSpPr>
          <p:spPr bwMode="auto">
            <a:xfrm>
              <a:off x="1055" y="4139"/>
              <a:ext cx="13" cy="28"/>
            </a:xfrm>
            <a:custGeom>
              <a:avLst/>
              <a:gdLst>
                <a:gd name="T0" fmla="*/ 13 w 13"/>
                <a:gd name="T1" fmla="*/ 6 h 28"/>
                <a:gd name="T2" fmla="*/ 13 w 13"/>
                <a:gd name="T3" fmla="*/ 6 h 28"/>
                <a:gd name="T4" fmla="*/ 10 w 13"/>
                <a:gd name="T5" fmla="*/ 4 h 28"/>
                <a:gd name="T6" fmla="*/ 7 w 13"/>
                <a:gd name="T7" fmla="*/ 6 h 28"/>
                <a:gd name="T8" fmla="*/ 6 w 13"/>
                <a:gd name="T9" fmla="*/ 8 h 28"/>
                <a:gd name="T10" fmla="*/ 4 w 13"/>
                <a:gd name="T11" fmla="*/ 12 h 28"/>
                <a:gd name="T12" fmla="*/ 6 w 13"/>
                <a:gd name="T13" fmla="*/ 28 h 28"/>
                <a:gd name="T14" fmla="*/ 4 w 13"/>
                <a:gd name="T15" fmla="*/ 28 h 28"/>
                <a:gd name="T16" fmla="*/ 0 w 13"/>
                <a:gd name="T17" fmla="*/ 28 h 28"/>
                <a:gd name="T18" fmla="*/ 0 w 13"/>
                <a:gd name="T19" fmla="*/ 14 h 28"/>
                <a:gd name="T20" fmla="*/ 0 w 13"/>
                <a:gd name="T21" fmla="*/ 12 h 28"/>
                <a:gd name="T22" fmla="*/ 0 w 13"/>
                <a:gd name="T23" fmla="*/ 2 h 28"/>
                <a:gd name="T24" fmla="*/ 4 w 13"/>
                <a:gd name="T25" fmla="*/ 2 h 28"/>
                <a:gd name="T26" fmla="*/ 6 w 13"/>
                <a:gd name="T27" fmla="*/ 2 h 28"/>
                <a:gd name="T28" fmla="*/ 4 w 13"/>
                <a:gd name="T29" fmla="*/ 6 h 28"/>
                <a:gd name="T30" fmla="*/ 6 w 13"/>
                <a:gd name="T31" fmla="*/ 6 h 28"/>
                <a:gd name="T32" fmla="*/ 7 w 13"/>
                <a:gd name="T33" fmla="*/ 2 h 28"/>
                <a:gd name="T34" fmla="*/ 12 w 13"/>
                <a:gd name="T35" fmla="*/ 0 h 28"/>
                <a:gd name="T36" fmla="*/ 13 w 13"/>
                <a:gd name="T37" fmla="*/ 2 h 28"/>
                <a:gd name="T38" fmla="*/ 13 w 13"/>
                <a:gd name="T39" fmla="*/ 6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"/>
                <a:gd name="T61" fmla="*/ 0 h 28"/>
                <a:gd name="T62" fmla="*/ 13 w 13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" h="28">
                  <a:moveTo>
                    <a:pt x="13" y="6"/>
                  </a:moveTo>
                  <a:lnTo>
                    <a:pt x="13" y="6"/>
                  </a:lnTo>
                  <a:lnTo>
                    <a:pt x="10" y="4"/>
                  </a:lnTo>
                  <a:lnTo>
                    <a:pt x="7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6" y="28"/>
                  </a:lnTo>
                  <a:lnTo>
                    <a:pt x="4" y="28"/>
                  </a:lnTo>
                  <a:lnTo>
                    <a:pt x="0" y="2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6" y="6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3" y="2"/>
                  </a:lnTo>
                  <a:lnTo>
                    <a:pt x="13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0" name="Freeform 155"/>
            <p:cNvSpPr>
              <a:spLocks/>
            </p:cNvSpPr>
            <p:nvPr/>
          </p:nvSpPr>
          <p:spPr bwMode="auto">
            <a:xfrm>
              <a:off x="1073" y="4139"/>
              <a:ext cx="24" cy="28"/>
            </a:xfrm>
            <a:custGeom>
              <a:avLst/>
              <a:gdLst>
                <a:gd name="T0" fmla="*/ 13 w 24"/>
                <a:gd name="T1" fmla="*/ 0 h 28"/>
                <a:gd name="T2" fmla="*/ 13 w 24"/>
                <a:gd name="T3" fmla="*/ 0 h 28"/>
                <a:gd name="T4" fmla="*/ 19 w 24"/>
                <a:gd name="T5" fmla="*/ 2 h 28"/>
                <a:gd name="T6" fmla="*/ 24 w 24"/>
                <a:gd name="T7" fmla="*/ 4 h 28"/>
                <a:gd name="T8" fmla="*/ 22 w 24"/>
                <a:gd name="T9" fmla="*/ 6 h 28"/>
                <a:gd name="T10" fmla="*/ 19 w 24"/>
                <a:gd name="T11" fmla="*/ 4 h 28"/>
                <a:gd name="T12" fmla="*/ 13 w 24"/>
                <a:gd name="T13" fmla="*/ 2 h 28"/>
                <a:gd name="T14" fmla="*/ 10 w 24"/>
                <a:gd name="T15" fmla="*/ 4 h 28"/>
                <a:gd name="T16" fmla="*/ 7 w 24"/>
                <a:gd name="T17" fmla="*/ 6 h 28"/>
                <a:gd name="T18" fmla="*/ 6 w 24"/>
                <a:gd name="T19" fmla="*/ 10 h 28"/>
                <a:gd name="T20" fmla="*/ 6 w 24"/>
                <a:gd name="T21" fmla="*/ 14 h 28"/>
                <a:gd name="T22" fmla="*/ 6 w 24"/>
                <a:gd name="T23" fmla="*/ 20 h 28"/>
                <a:gd name="T24" fmla="*/ 7 w 24"/>
                <a:gd name="T25" fmla="*/ 22 h 28"/>
                <a:gd name="T26" fmla="*/ 10 w 24"/>
                <a:gd name="T27" fmla="*/ 24 h 28"/>
                <a:gd name="T28" fmla="*/ 13 w 24"/>
                <a:gd name="T29" fmla="*/ 26 h 28"/>
                <a:gd name="T30" fmla="*/ 19 w 24"/>
                <a:gd name="T31" fmla="*/ 24 h 28"/>
                <a:gd name="T32" fmla="*/ 22 w 24"/>
                <a:gd name="T33" fmla="*/ 22 h 28"/>
                <a:gd name="T34" fmla="*/ 24 w 24"/>
                <a:gd name="T35" fmla="*/ 22 h 28"/>
                <a:gd name="T36" fmla="*/ 22 w 24"/>
                <a:gd name="T37" fmla="*/ 24 h 28"/>
                <a:gd name="T38" fmla="*/ 18 w 24"/>
                <a:gd name="T39" fmla="*/ 26 h 28"/>
                <a:gd name="T40" fmla="*/ 13 w 24"/>
                <a:gd name="T41" fmla="*/ 28 h 28"/>
                <a:gd name="T42" fmla="*/ 10 w 24"/>
                <a:gd name="T43" fmla="*/ 28 h 28"/>
                <a:gd name="T44" fmla="*/ 4 w 24"/>
                <a:gd name="T45" fmla="*/ 24 h 28"/>
                <a:gd name="T46" fmla="*/ 1 w 24"/>
                <a:gd name="T47" fmla="*/ 20 h 28"/>
                <a:gd name="T48" fmla="*/ 0 w 24"/>
                <a:gd name="T49" fmla="*/ 14 h 28"/>
                <a:gd name="T50" fmla="*/ 1 w 24"/>
                <a:gd name="T51" fmla="*/ 8 h 28"/>
                <a:gd name="T52" fmla="*/ 4 w 24"/>
                <a:gd name="T53" fmla="*/ 4 h 28"/>
                <a:gd name="T54" fmla="*/ 10 w 24"/>
                <a:gd name="T55" fmla="*/ 2 h 28"/>
                <a:gd name="T56" fmla="*/ 13 w 24"/>
                <a:gd name="T57" fmla="*/ 0 h 2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"/>
                <a:gd name="T88" fmla="*/ 0 h 28"/>
                <a:gd name="T89" fmla="*/ 24 w 24"/>
                <a:gd name="T90" fmla="*/ 28 h 2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" h="28">
                  <a:moveTo>
                    <a:pt x="13" y="0"/>
                  </a:moveTo>
                  <a:lnTo>
                    <a:pt x="13" y="0"/>
                  </a:lnTo>
                  <a:lnTo>
                    <a:pt x="19" y="2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19" y="4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7" y="6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20"/>
                  </a:lnTo>
                  <a:lnTo>
                    <a:pt x="7" y="22"/>
                  </a:lnTo>
                  <a:lnTo>
                    <a:pt x="10" y="24"/>
                  </a:lnTo>
                  <a:lnTo>
                    <a:pt x="13" y="26"/>
                  </a:lnTo>
                  <a:lnTo>
                    <a:pt x="19" y="24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2" y="24"/>
                  </a:lnTo>
                  <a:lnTo>
                    <a:pt x="18" y="26"/>
                  </a:lnTo>
                  <a:lnTo>
                    <a:pt x="13" y="28"/>
                  </a:lnTo>
                  <a:lnTo>
                    <a:pt x="10" y="28"/>
                  </a:lnTo>
                  <a:lnTo>
                    <a:pt x="4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1" y="8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1103" y="4125"/>
              <a:ext cx="22" cy="42"/>
            </a:xfrm>
            <a:custGeom>
              <a:avLst/>
              <a:gdLst>
                <a:gd name="T0" fmla="*/ 1 w 22"/>
                <a:gd name="T1" fmla="*/ 16 h 42"/>
                <a:gd name="T2" fmla="*/ 1 w 22"/>
                <a:gd name="T3" fmla="*/ 16 h 42"/>
                <a:gd name="T4" fmla="*/ 0 w 22"/>
                <a:gd name="T5" fmla="*/ 0 h 42"/>
                <a:gd name="T6" fmla="*/ 4 w 22"/>
                <a:gd name="T7" fmla="*/ 0 h 42"/>
                <a:gd name="T8" fmla="*/ 6 w 22"/>
                <a:gd name="T9" fmla="*/ 0 h 42"/>
                <a:gd name="T10" fmla="*/ 6 w 22"/>
                <a:gd name="T11" fmla="*/ 16 h 42"/>
                <a:gd name="T12" fmla="*/ 6 w 22"/>
                <a:gd name="T13" fmla="*/ 20 h 42"/>
                <a:gd name="T14" fmla="*/ 10 w 22"/>
                <a:gd name="T15" fmla="*/ 16 h 42"/>
                <a:gd name="T16" fmla="*/ 14 w 22"/>
                <a:gd name="T17" fmla="*/ 14 h 42"/>
                <a:gd name="T18" fmla="*/ 18 w 22"/>
                <a:gd name="T19" fmla="*/ 16 h 42"/>
                <a:gd name="T20" fmla="*/ 20 w 22"/>
                <a:gd name="T21" fmla="*/ 16 h 42"/>
                <a:gd name="T22" fmla="*/ 22 w 22"/>
                <a:gd name="T23" fmla="*/ 20 h 42"/>
                <a:gd name="T24" fmla="*/ 22 w 22"/>
                <a:gd name="T25" fmla="*/ 24 h 42"/>
                <a:gd name="T26" fmla="*/ 22 w 22"/>
                <a:gd name="T27" fmla="*/ 34 h 42"/>
                <a:gd name="T28" fmla="*/ 22 w 22"/>
                <a:gd name="T29" fmla="*/ 42 h 42"/>
                <a:gd name="T30" fmla="*/ 20 w 22"/>
                <a:gd name="T31" fmla="*/ 42 h 42"/>
                <a:gd name="T32" fmla="*/ 18 w 22"/>
                <a:gd name="T33" fmla="*/ 42 h 42"/>
                <a:gd name="T34" fmla="*/ 18 w 22"/>
                <a:gd name="T35" fmla="*/ 30 h 42"/>
                <a:gd name="T36" fmla="*/ 18 w 22"/>
                <a:gd name="T37" fmla="*/ 26 h 42"/>
                <a:gd name="T38" fmla="*/ 18 w 22"/>
                <a:gd name="T39" fmla="*/ 20 h 42"/>
                <a:gd name="T40" fmla="*/ 12 w 22"/>
                <a:gd name="T41" fmla="*/ 18 h 42"/>
                <a:gd name="T42" fmla="*/ 10 w 22"/>
                <a:gd name="T43" fmla="*/ 18 h 42"/>
                <a:gd name="T44" fmla="*/ 7 w 22"/>
                <a:gd name="T45" fmla="*/ 20 h 42"/>
                <a:gd name="T46" fmla="*/ 6 w 22"/>
                <a:gd name="T47" fmla="*/ 26 h 42"/>
                <a:gd name="T48" fmla="*/ 6 w 22"/>
                <a:gd name="T49" fmla="*/ 42 h 42"/>
                <a:gd name="T50" fmla="*/ 4 w 22"/>
                <a:gd name="T51" fmla="*/ 42 h 42"/>
                <a:gd name="T52" fmla="*/ 0 w 22"/>
                <a:gd name="T53" fmla="*/ 42 h 42"/>
                <a:gd name="T54" fmla="*/ 1 w 22"/>
                <a:gd name="T55" fmla="*/ 26 h 42"/>
                <a:gd name="T56" fmla="*/ 1 w 22"/>
                <a:gd name="T57" fmla="*/ 16 h 4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2"/>
                <a:gd name="T88" fmla="*/ 0 h 42"/>
                <a:gd name="T89" fmla="*/ 22 w 22"/>
                <a:gd name="T90" fmla="*/ 42 h 4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2" h="42">
                  <a:moveTo>
                    <a:pt x="1" y="16"/>
                  </a:moveTo>
                  <a:lnTo>
                    <a:pt x="1" y="16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16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4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20"/>
                  </a:lnTo>
                  <a:lnTo>
                    <a:pt x="22" y="24"/>
                  </a:lnTo>
                  <a:lnTo>
                    <a:pt x="22" y="34"/>
                  </a:lnTo>
                  <a:lnTo>
                    <a:pt x="22" y="42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30"/>
                  </a:lnTo>
                  <a:lnTo>
                    <a:pt x="18" y="26"/>
                  </a:lnTo>
                  <a:lnTo>
                    <a:pt x="18" y="20"/>
                  </a:lnTo>
                  <a:lnTo>
                    <a:pt x="12" y="18"/>
                  </a:lnTo>
                  <a:lnTo>
                    <a:pt x="10" y="18"/>
                  </a:lnTo>
                  <a:lnTo>
                    <a:pt x="7" y="20"/>
                  </a:lnTo>
                  <a:lnTo>
                    <a:pt x="6" y="26"/>
                  </a:lnTo>
                  <a:lnTo>
                    <a:pt x="6" y="42"/>
                  </a:lnTo>
                  <a:lnTo>
                    <a:pt x="4" y="42"/>
                  </a:lnTo>
                  <a:lnTo>
                    <a:pt x="0" y="42"/>
                  </a:lnTo>
                  <a:lnTo>
                    <a:pt x="1" y="26"/>
                  </a:lnTo>
                  <a:lnTo>
                    <a:pt x="1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2" name="Freeform 157"/>
            <p:cNvSpPr>
              <a:spLocks/>
            </p:cNvSpPr>
            <p:nvPr/>
          </p:nvSpPr>
          <p:spPr bwMode="auto">
            <a:xfrm>
              <a:off x="706" y="3925"/>
              <a:ext cx="107" cy="126"/>
            </a:xfrm>
            <a:custGeom>
              <a:avLst/>
              <a:gdLst>
                <a:gd name="T0" fmla="*/ 0 w 107"/>
                <a:gd name="T1" fmla="*/ 64 h 126"/>
                <a:gd name="T2" fmla="*/ 0 w 107"/>
                <a:gd name="T3" fmla="*/ 64 h 126"/>
                <a:gd name="T4" fmla="*/ 2 w 107"/>
                <a:gd name="T5" fmla="*/ 76 h 126"/>
                <a:gd name="T6" fmla="*/ 4 w 107"/>
                <a:gd name="T7" fmla="*/ 90 h 126"/>
                <a:gd name="T8" fmla="*/ 11 w 107"/>
                <a:gd name="T9" fmla="*/ 100 h 126"/>
                <a:gd name="T10" fmla="*/ 18 w 107"/>
                <a:gd name="T11" fmla="*/ 110 h 126"/>
                <a:gd name="T12" fmla="*/ 29 w 107"/>
                <a:gd name="T13" fmla="*/ 116 h 126"/>
                <a:gd name="T14" fmla="*/ 38 w 107"/>
                <a:gd name="T15" fmla="*/ 122 h 126"/>
                <a:gd name="T16" fmla="*/ 50 w 107"/>
                <a:gd name="T17" fmla="*/ 126 h 126"/>
                <a:gd name="T18" fmla="*/ 65 w 107"/>
                <a:gd name="T19" fmla="*/ 126 h 126"/>
                <a:gd name="T20" fmla="*/ 78 w 107"/>
                <a:gd name="T21" fmla="*/ 126 h 126"/>
                <a:gd name="T22" fmla="*/ 89 w 107"/>
                <a:gd name="T23" fmla="*/ 122 h 126"/>
                <a:gd name="T24" fmla="*/ 96 w 107"/>
                <a:gd name="T25" fmla="*/ 120 h 126"/>
                <a:gd name="T26" fmla="*/ 102 w 107"/>
                <a:gd name="T27" fmla="*/ 116 h 126"/>
                <a:gd name="T28" fmla="*/ 104 w 107"/>
                <a:gd name="T29" fmla="*/ 104 h 126"/>
                <a:gd name="T30" fmla="*/ 102 w 107"/>
                <a:gd name="T31" fmla="*/ 102 h 126"/>
                <a:gd name="T32" fmla="*/ 101 w 107"/>
                <a:gd name="T33" fmla="*/ 104 h 126"/>
                <a:gd name="T34" fmla="*/ 86 w 107"/>
                <a:gd name="T35" fmla="*/ 112 h 126"/>
                <a:gd name="T36" fmla="*/ 78 w 107"/>
                <a:gd name="T37" fmla="*/ 116 h 126"/>
                <a:gd name="T38" fmla="*/ 66 w 107"/>
                <a:gd name="T39" fmla="*/ 118 h 126"/>
                <a:gd name="T40" fmla="*/ 56 w 107"/>
                <a:gd name="T41" fmla="*/ 116 h 126"/>
                <a:gd name="T42" fmla="*/ 47 w 107"/>
                <a:gd name="T43" fmla="*/ 114 h 126"/>
                <a:gd name="T44" fmla="*/ 38 w 107"/>
                <a:gd name="T45" fmla="*/ 110 h 126"/>
                <a:gd name="T46" fmla="*/ 32 w 107"/>
                <a:gd name="T47" fmla="*/ 104 h 126"/>
                <a:gd name="T48" fmla="*/ 26 w 107"/>
                <a:gd name="T49" fmla="*/ 96 h 126"/>
                <a:gd name="T50" fmla="*/ 23 w 107"/>
                <a:gd name="T51" fmla="*/ 86 h 126"/>
                <a:gd name="T52" fmla="*/ 20 w 107"/>
                <a:gd name="T53" fmla="*/ 76 h 126"/>
                <a:gd name="T54" fmla="*/ 20 w 107"/>
                <a:gd name="T55" fmla="*/ 64 h 126"/>
                <a:gd name="T56" fmla="*/ 20 w 107"/>
                <a:gd name="T57" fmla="*/ 52 h 126"/>
                <a:gd name="T58" fmla="*/ 23 w 107"/>
                <a:gd name="T59" fmla="*/ 40 h 126"/>
                <a:gd name="T60" fmla="*/ 26 w 107"/>
                <a:gd name="T61" fmla="*/ 32 h 126"/>
                <a:gd name="T62" fmla="*/ 32 w 107"/>
                <a:gd name="T63" fmla="*/ 24 h 126"/>
                <a:gd name="T64" fmla="*/ 38 w 107"/>
                <a:gd name="T65" fmla="*/ 18 h 126"/>
                <a:gd name="T66" fmla="*/ 47 w 107"/>
                <a:gd name="T67" fmla="*/ 12 h 126"/>
                <a:gd name="T68" fmla="*/ 56 w 107"/>
                <a:gd name="T69" fmla="*/ 10 h 126"/>
                <a:gd name="T70" fmla="*/ 66 w 107"/>
                <a:gd name="T71" fmla="*/ 10 h 126"/>
                <a:gd name="T72" fmla="*/ 78 w 107"/>
                <a:gd name="T73" fmla="*/ 10 h 126"/>
                <a:gd name="T74" fmla="*/ 89 w 107"/>
                <a:gd name="T75" fmla="*/ 16 h 126"/>
                <a:gd name="T76" fmla="*/ 95 w 107"/>
                <a:gd name="T77" fmla="*/ 20 h 126"/>
                <a:gd name="T78" fmla="*/ 98 w 107"/>
                <a:gd name="T79" fmla="*/ 24 h 126"/>
                <a:gd name="T80" fmla="*/ 102 w 107"/>
                <a:gd name="T81" fmla="*/ 24 h 126"/>
                <a:gd name="T82" fmla="*/ 102 w 107"/>
                <a:gd name="T83" fmla="*/ 20 h 126"/>
                <a:gd name="T84" fmla="*/ 104 w 107"/>
                <a:gd name="T85" fmla="*/ 10 h 126"/>
                <a:gd name="T86" fmla="*/ 107 w 107"/>
                <a:gd name="T87" fmla="*/ 8 h 126"/>
                <a:gd name="T88" fmla="*/ 104 w 107"/>
                <a:gd name="T89" fmla="*/ 8 h 126"/>
                <a:gd name="T90" fmla="*/ 90 w 107"/>
                <a:gd name="T91" fmla="*/ 4 h 126"/>
                <a:gd name="T92" fmla="*/ 78 w 107"/>
                <a:gd name="T93" fmla="*/ 2 h 126"/>
                <a:gd name="T94" fmla="*/ 66 w 107"/>
                <a:gd name="T95" fmla="*/ 0 h 126"/>
                <a:gd name="T96" fmla="*/ 53 w 107"/>
                <a:gd name="T97" fmla="*/ 2 h 126"/>
                <a:gd name="T98" fmla="*/ 41 w 107"/>
                <a:gd name="T99" fmla="*/ 4 h 126"/>
                <a:gd name="T100" fmla="*/ 29 w 107"/>
                <a:gd name="T101" fmla="*/ 10 h 126"/>
                <a:gd name="T102" fmla="*/ 18 w 107"/>
                <a:gd name="T103" fmla="*/ 18 h 126"/>
                <a:gd name="T104" fmla="*/ 11 w 107"/>
                <a:gd name="T105" fmla="*/ 26 h 126"/>
                <a:gd name="T106" fmla="*/ 6 w 107"/>
                <a:gd name="T107" fmla="*/ 38 h 126"/>
                <a:gd name="T108" fmla="*/ 2 w 107"/>
                <a:gd name="T109" fmla="*/ 50 h 126"/>
                <a:gd name="T110" fmla="*/ 0 w 107"/>
                <a:gd name="T111" fmla="*/ 64 h 1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7"/>
                <a:gd name="T169" fmla="*/ 0 h 126"/>
                <a:gd name="T170" fmla="*/ 107 w 107"/>
                <a:gd name="T171" fmla="*/ 126 h 1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7" h="126">
                  <a:moveTo>
                    <a:pt x="0" y="64"/>
                  </a:moveTo>
                  <a:lnTo>
                    <a:pt x="0" y="64"/>
                  </a:lnTo>
                  <a:lnTo>
                    <a:pt x="2" y="76"/>
                  </a:lnTo>
                  <a:lnTo>
                    <a:pt x="4" y="90"/>
                  </a:lnTo>
                  <a:lnTo>
                    <a:pt x="11" y="100"/>
                  </a:lnTo>
                  <a:lnTo>
                    <a:pt x="18" y="110"/>
                  </a:lnTo>
                  <a:lnTo>
                    <a:pt x="29" y="116"/>
                  </a:lnTo>
                  <a:lnTo>
                    <a:pt x="38" y="122"/>
                  </a:lnTo>
                  <a:lnTo>
                    <a:pt x="50" y="126"/>
                  </a:lnTo>
                  <a:lnTo>
                    <a:pt x="65" y="126"/>
                  </a:lnTo>
                  <a:lnTo>
                    <a:pt x="78" y="126"/>
                  </a:lnTo>
                  <a:lnTo>
                    <a:pt x="89" y="122"/>
                  </a:lnTo>
                  <a:lnTo>
                    <a:pt x="96" y="120"/>
                  </a:lnTo>
                  <a:lnTo>
                    <a:pt x="102" y="116"/>
                  </a:lnTo>
                  <a:lnTo>
                    <a:pt x="104" y="104"/>
                  </a:lnTo>
                  <a:lnTo>
                    <a:pt x="102" y="102"/>
                  </a:lnTo>
                  <a:lnTo>
                    <a:pt x="101" y="104"/>
                  </a:lnTo>
                  <a:lnTo>
                    <a:pt x="86" y="112"/>
                  </a:lnTo>
                  <a:lnTo>
                    <a:pt x="78" y="116"/>
                  </a:lnTo>
                  <a:lnTo>
                    <a:pt x="66" y="118"/>
                  </a:lnTo>
                  <a:lnTo>
                    <a:pt x="56" y="116"/>
                  </a:lnTo>
                  <a:lnTo>
                    <a:pt x="47" y="114"/>
                  </a:lnTo>
                  <a:lnTo>
                    <a:pt x="38" y="110"/>
                  </a:lnTo>
                  <a:lnTo>
                    <a:pt x="32" y="104"/>
                  </a:lnTo>
                  <a:lnTo>
                    <a:pt x="26" y="96"/>
                  </a:lnTo>
                  <a:lnTo>
                    <a:pt x="23" y="86"/>
                  </a:lnTo>
                  <a:lnTo>
                    <a:pt x="20" y="76"/>
                  </a:lnTo>
                  <a:lnTo>
                    <a:pt x="20" y="64"/>
                  </a:lnTo>
                  <a:lnTo>
                    <a:pt x="20" y="52"/>
                  </a:lnTo>
                  <a:lnTo>
                    <a:pt x="23" y="40"/>
                  </a:lnTo>
                  <a:lnTo>
                    <a:pt x="26" y="32"/>
                  </a:lnTo>
                  <a:lnTo>
                    <a:pt x="32" y="24"/>
                  </a:lnTo>
                  <a:lnTo>
                    <a:pt x="38" y="18"/>
                  </a:lnTo>
                  <a:lnTo>
                    <a:pt x="47" y="12"/>
                  </a:lnTo>
                  <a:lnTo>
                    <a:pt x="56" y="10"/>
                  </a:lnTo>
                  <a:lnTo>
                    <a:pt x="66" y="10"/>
                  </a:lnTo>
                  <a:lnTo>
                    <a:pt x="78" y="10"/>
                  </a:lnTo>
                  <a:lnTo>
                    <a:pt x="89" y="16"/>
                  </a:lnTo>
                  <a:lnTo>
                    <a:pt x="95" y="20"/>
                  </a:lnTo>
                  <a:lnTo>
                    <a:pt x="98" y="24"/>
                  </a:lnTo>
                  <a:lnTo>
                    <a:pt x="102" y="24"/>
                  </a:lnTo>
                  <a:lnTo>
                    <a:pt x="102" y="20"/>
                  </a:lnTo>
                  <a:lnTo>
                    <a:pt x="104" y="10"/>
                  </a:lnTo>
                  <a:lnTo>
                    <a:pt x="107" y="8"/>
                  </a:lnTo>
                  <a:lnTo>
                    <a:pt x="104" y="8"/>
                  </a:lnTo>
                  <a:lnTo>
                    <a:pt x="90" y="4"/>
                  </a:lnTo>
                  <a:lnTo>
                    <a:pt x="78" y="2"/>
                  </a:lnTo>
                  <a:lnTo>
                    <a:pt x="66" y="0"/>
                  </a:lnTo>
                  <a:lnTo>
                    <a:pt x="53" y="2"/>
                  </a:lnTo>
                  <a:lnTo>
                    <a:pt x="41" y="4"/>
                  </a:lnTo>
                  <a:lnTo>
                    <a:pt x="29" y="10"/>
                  </a:lnTo>
                  <a:lnTo>
                    <a:pt x="18" y="18"/>
                  </a:lnTo>
                  <a:lnTo>
                    <a:pt x="11" y="26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3" name="Freeform 158"/>
            <p:cNvSpPr>
              <a:spLocks/>
            </p:cNvSpPr>
            <p:nvPr/>
          </p:nvSpPr>
          <p:spPr bwMode="auto">
            <a:xfrm>
              <a:off x="838" y="3927"/>
              <a:ext cx="20" cy="122"/>
            </a:xfrm>
            <a:custGeom>
              <a:avLst/>
              <a:gdLst>
                <a:gd name="T0" fmla="*/ 0 w 20"/>
                <a:gd name="T1" fmla="*/ 2 h 122"/>
                <a:gd name="T2" fmla="*/ 0 w 20"/>
                <a:gd name="T3" fmla="*/ 2 h 122"/>
                <a:gd name="T4" fmla="*/ 2 w 20"/>
                <a:gd name="T5" fmla="*/ 46 h 122"/>
                <a:gd name="T6" fmla="*/ 2 w 20"/>
                <a:gd name="T7" fmla="*/ 76 h 122"/>
                <a:gd name="T8" fmla="*/ 0 w 20"/>
                <a:gd name="T9" fmla="*/ 120 h 122"/>
                <a:gd name="T10" fmla="*/ 0 w 20"/>
                <a:gd name="T11" fmla="*/ 122 h 122"/>
                <a:gd name="T12" fmla="*/ 2 w 20"/>
                <a:gd name="T13" fmla="*/ 122 h 122"/>
                <a:gd name="T14" fmla="*/ 5 w 20"/>
                <a:gd name="T15" fmla="*/ 122 h 122"/>
                <a:gd name="T16" fmla="*/ 11 w 20"/>
                <a:gd name="T17" fmla="*/ 122 h 122"/>
                <a:gd name="T18" fmla="*/ 17 w 20"/>
                <a:gd name="T19" fmla="*/ 122 h 122"/>
                <a:gd name="T20" fmla="*/ 18 w 20"/>
                <a:gd name="T21" fmla="*/ 122 h 122"/>
                <a:gd name="T22" fmla="*/ 20 w 20"/>
                <a:gd name="T23" fmla="*/ 122 h 122"/>
                <a:gd name="T24" fmla="*/ 20 w 20"/>
                <a:gd name="T25" fmla="*/ 120 h 122"/>
                <a:gd name="T26" fmla="*/ 18 w 20"/>
                <a:gd name="T27" fmla="*/ 76 h 122"/>
                <a:gd name="T28" fmla="*/ 18 w 20"/>
                <a:gd name="T29" fmla="*/ 46 h 122"/>
                <a:gd name="T30" fmla="*/ 20 w 20"/>
                <a:gd name="T31" fmla="*/ 2 h 122"/>
                <a:gd name="T32" fmla="*/ 20 w 20"/>
                <a:gd name="T33" fmla="*/ 0 h 122"/>
                <a:gd name="T34" fmla="*/ 18 w 20"/>
                <a:gd name="T35" fmla="*/ 0 h 122"/>
                <a:gd name="T36" fmla="*/ 17 w 20"/>
                <a:gd name="T37" fmla="*/ 0 h 122"/>
                <a:gd name="T38" fmla="*/ 11 w 20"/>
                <a:gd name="T39" fmla="*/ 0 h 122"/>
                <a:gd name="T40" fmla="*/ 5 w 20"/>
                <a:gd name="T41" fmla="*/ 0 h 122"/>
                <a:gd name="T42" fmla="*/ 0 w 20"/>
                <a:gd name="T43" fmla="*/ 0 h 122"/>
                <a:gd name="T44" fmla="*/ 0 w 20"/>
                <a:gd name="T45" fmla="*/ 2 h 1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122"/>
                <a:gd name="T71" fmla="*/ 20 w 20"/>
                <a:gd name="T72" fmla="*/ 122 h 12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122">
                  <a:moveTo>
                    <a:pt x="0" y="2"/>
                  </a:moveTo>
                  <a:lnTo>
                    <a:pt x="0" y="2"/>
                  </a:lnTo>
                  <a:lnTo>
                    <a:pt x="2" y="46"/>
                  </a:lnTo>
                  <a:lnTo>
                    <a:pt x="2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5" y="122"/>
                  </a:lnTo>
                  <a:lnTo>
                    <a:pt x="11" y="122"/>
                  </a:lnTo>
                  <a:lnTo>
                    <a:pt x="17" y="122"/>
                  </a:lnTo>
                  <a:lnTo>
                    <a:pt x="18" y="122"/>
                  </a:lnTo>
                  <a:lnTo>
                    <a:pt x="20" y="122"/>
                  </a:lnTo>
                  <a:lnTo>
                    <a:pt x="20" y="120"/>
                  </a:lnTo>
                  <a:lnTo>
                    <a:pt x="18" y="76"/>
                  </a:lnTo>
                  <a:lnTo>
                    <a:pt x="18" y="46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4" name="Freeform 159"/>
            <p:cNvSpPr>
              <a:spLocks/>
            </p:cNvSpPr>
            <p:nvPr/>
          </p:nvSpPr>
          <p:spPr bwMode="auto">
            <a:xfrm>
              <a:off x="892" y="3927"/>
              <a:ext cx="107" cy="122"/>
            </a:xfrm>
            <a:custGeom>
              <a:avLst/>
              <a:gdLst>
                <a:gd name="T0" fmla="*/ 86 w 107"/>
                <a:gd name="T1" fmla="*/ 2 h 122"/>
                <a:gd name="T2" fmla="*/ 86 w 107"/>
                <a:gd name="T3" fmla="*/ 2 h 122"/>
                <a:gd name="T4" fmla="*/ 89 w 107"/>
                <a:gd name="T5" fmla="*/ 46 h 122"/>
                <a:gd name="T6" fmla="*/ 89 w 107"/>
                <a:gd name="T7" fmla="*/ 52 h 122"/>
                <a:gd name="T8" fmla="*/ 79 w 107"/>
                <a:gd name="T9" fmla="*/ 52 h 122"/>
                <a:gd name="T10" fmla="*/ 53 w 107"/>
                <a:gd name="T11" fmla="*/ 52 h 122"/>
                <a:gd name="T12" fmla="*/ 29 w 107"/>
                <a:gd name="T13" fmla="*/ 52 h 122"/>
                <a:gd name="T14" fmla="*/ 18 w 107"/>
                <a:gd name="T15" fmla="*/ 52 h 122"/>
                <a:gd name="T16" fmla="*/ 18 w 107"/>
                <a:gd name="T17" fmla="*/ 46 h 122"/>
                <a:gd name="T18" fmla="*/ 20 w 107"/>
                <a:gd name="T19" fmla="*/ 2 h 122"/>
                <a:gd name="T20" fmla="*/ 20 w 107"/>
                <a:gd name="T21" fmla="*/ 0 h 122"/>
                <a:gd name="T22" fmla="*/ 18 w 107"/>
                <a:gd name="T23" fmla="*/ 0 h 122"/>
                <a:gd name="T24" fmla="*/ 17 w 107"/>
                <a:gd name="T25" fmla="*/ 0 h 122"/>
                <a:gd name="T26" fmla="*/ 11 w 107"/>
                <a:gd name="T27" fmla="*/ 0 h 122"/>
                <a:gd name="T28" fmla="*/ 6 w 107"/>
                <a:gd name="T29" fmla="*/ 0 h 122"/>
                <a:gd name="T30" fmla="*/ 0 w 107"/>
                <a:gd name="T31" fmla="*/ 0 h 122"/>
                <a:gd name="T32" fmla="*/ 0 w 107"/>
                <a:gd name="T33" fmla="*/ 2 h 122"/>
                <a:gd name="T34" fmla="*/ 2 w 107"/>
                <a:gd name="T35" fmla="*/ 46 h 122"/>
                <a:gd name="T36" fmla="*/ 2 w 107"/>
                <a:gd name="T37" fmla="*/ 76 h 122"/>
                <a:gd name="T38" fmla="*/ 0 w 107"/>
                <a:gd name="T39" fmla="*/ 120 h 122"/>
                <a:gd name="T40" fmla="*/ 0 w 107"/>
                <a:gd name="T41" fmla="*/ 122 h 122"/>
                <a:gd name="T42" fmla="*/ 2 w 107"/>
                <a:gd name="T43" fmla="*/ 122 h 122"/>
                <a:gd name="T44" fmla="*/ 11 w 107"/>
                <a:gd name="T45" fmla="*/ 122 h 122"/>
                <a:gd name="T46" fmla="*/ 17 w 107"/>
                <a:gd name="T47" fmla="*/ 122 h 122"/>
                <a:gd name="T48" fmla="*/ 20 w 107"/>
                <a:gd name="T49" fmla="*/ 122 h 122"/>
                <a:gd name="T50" fmla="*/ 20 w 107"/>
                <a:gd name="T51" fmla="*/ 120 h 122"/>
                <a:gd name="T52" fmla="*/ 18 w 107"/>
                <a:gd name="T53" fmla="*/ 76 h 122"/>
                <a:gd name="T54" fmla="*/ 18 w 107"/>
                <a:gd name="T55" fmla="*/ 62 h 122"/>
                <a:gd name="T56" fmla="*/ 53 w 107"/>
                <a:gd name="T57" fmla="*/ 62 h 122"/>
                <a:gd name="T58" fmla="*/ 89 w 107"/>
                <a:gd name="T59" fmla="*/ 62 h 122"/>
                <a:gd name="T60" fmla="*/ 89 w 107"/>
                <a:gd name="T61" fmla="*/ 76 h 122"/>
                <a:gd name="T62" fmla="*/ 86 w 107"/>
                <a:gd name="T63" fmla="*/ 120 h 122"/>
                <a:gd name="T64" fmla="*/ 86 w 107"/>
                <a:gd name="T65" fmla="*/ 122 h 122"/>
                <a:gd name="T66" fmla="*/ 89 w 107"/>
                <a:gd name="T67" fmla="*/ 122 h 122"/>
                <a:gd name="T68" fmla="*/ 92 w 107"/>
                <a:gd name="T69" fmla="*/ 122 h 122"/>
                <a:gd name="T70" fmla="*/ 97 w 107"/>
                <a:gd name="T71" fmla="*/ 122 h 122"/>
                <a:gd name="T72" fmla="*/ 101 w 107"/>
                <a:gd name="T73" fmla="*/ 122 h 122"/>
                <a:gd name="T74" fmla="*/ 104 w 107"/>
                <a:gd name="T75" fmla="*/ 122 h 122"/>
                <a:gd name="T76" fmla="*/ 107 w 107"/>
                <a:gd name="T77" fmla="*/ 122 h 122"/>
                <a:gd name="T78" fmla="*/ 107 w 107"/>
                <a:gd name="T79" fmla="*/ 120 h 122"/>
                <a:gd name="T80" fmla="*/ 104 w 107"/>
                <a:gd name="T81" fmla="*/ 76 h 122"/>
                <a:gd name="T82" fmla="*/ 104 w 107"/>
                <a:gd name="T83" fmla="*/ 46 h 122"/>
                <a:gd name="T84" fmla="*/ 107 w 107"/>
                <a:gd name="T85" fmla="*/ 2 h 122"/>
                <a:gd name="T86" fmla="*/ 107 w 107"/>
                <a:gd name="T87" fmla="*/ 0 h 122"/>
                <a:gd name="T88" fmla="*/ 104 w 107"/>
                <a:gd name="T89" fmla="*/ 0 h 122"/>
                <a:gd name="T90" fmla="*/ 98 w 107"/>
                <a:gd name="T91" fmla="*/ 2 h 122"/>
                <a:gd name="T92" fmla="*/ 97 w 107"/>
                <a:gd name="T93" fmla="*/ 2 h 122"/>
                <a:gd name="T94" fmla="*/ 95 w 107"/>
                <a:gd name="T95" fmla="*/ 2 h 122"/>
                <a:gd name="T96" fmla="*/ 89 w 107"/>
                <a:gd name="T97" fmla="*/ 0 h 122"/>
                <a:gd name="T98" fmla="*/ 86 w 107"/>
                <a:gd name="T99" fmla="*/ 0 h 122"/>
                <a:gd name="T100" fmla="*/ 86 w 107"/>
                <a:gd name="T101" fmla="*/ 2 h 12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7"/>
                <a:gd name="T154" fmla="*/ 0 h 122"/>
                <a:gd name="T155" fmla="*/ 107 w 107"/>
                <a:gd name="T156" fmla="*/ 122 h 12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7" h="122">
                  <a:moveTo>
                    <a:pt x="86" y="2"/>
                  </a:moveTo>
                  <a:lnTo>
                    <a:pt x="86" y="2"/>
                  </a:lnTo>
                  <a:lnTo>
                    <a:pt x="89" y="46"/>
                  </a:lnTo>
                  <a:lnTo>
                    <a:pt x="89" y="52"/>
                  </a:lnTo>
                  <a:lnTo>
                    <a:pt x="79" y="52"/>
                  </a:lnTo>
                  <a:lnTo>
                    <a:pt x="53" y="52"/>
                  </a:lnTo>
                  <a:lnTo>
                    <a:pt x="29" y="52"/>
                  </a:lnTo>
                  <a:lnTo>
                    <a:pt x="18" y="52"/>
                  </a:lnTo>
                  <a:lnTo>
                    <a:pt x="18" y="46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1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6"/>
                  </a:lnTo>
                  <a:lnTo>
                    <a:pt x="2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11" y="122"/>
                  </a:lnTo>
                  <a:lnTo>
                    <a:pt x="17" y="122"/>
                  </a:lnTo>
                  <a:lnTo>
                    <a:pt x="20" y="122"/>
                  </a:lnTo>
                  <a:lnTo>
                    <a:pt x="20" y="120"/>
                  </a:lnTo>
                  <a:lnTo>
                    <a:pt x="18" y="76"/>
                  </a:lnTo>
                  <a:lnTo>
                    <a:pt x="18" y="62"/>
                  </a:lnTo>
                  <a:lnTo>
                    <a:pt x="53" y="62"/>
                  </a:lnTo>
                  <a:lnTo>
                    <a:pt x="89" y="62"/>
                  </a:lnTo>
                  <a:lnTo>
                    <a:pt x="89" y="76"/>
                  </a:lnTo>
                  <a:lnTo>
                    <a:pt x="86" y="120"/>
                  </a:lnTo>
                  <a:lnTo>
                    <a:pt x="86" y="122"/>
                  </a:lnTo>
                  <a:lnTo>
                    <a:pt x="89" y="122"/>
                  </a:lnTo>
                  <a:lnTo>
                    <a:pt x="92" y="122"/>
                  </a:lnTo>
                  <a:lnTo>
                    <a:pt x="97" y="122"/>
                  </a:lnTo>
                  <a:lnTo>
                    <a:pt x="101" y="122"/>
                  </a:lnTo>
                  <a:lnTo>
                    <a:pt x="104" y="122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4" y="76"/>
                  </a:lnTo>
                  <a:lnTo>
                    <a:pt x="104" y="46"/>
                  </a:lnTo>
                  <a:lnTo>
                    <a:pt x="107" y="2"/>
                  </a:lnTo>
                  <a:lnTo>
                    <a:pt x="107" y="0"/>
                  </a:lnTo>
                  <a:lnTo>
                    <a:pt x="104" y="0"/>
                  </a:lnTo>
                  <a:lnTo>
                    <a:pt x="98" y="2"/>
                  </a:lnTo>
                  <a:lnTo>
                    <a:pt x="97" y="2"/>
                  </a:lnTo>
                  <a:lnTo>
                    <a:pt x="95" y="2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6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5" name="Freeform 160"/>
            <p:cNvSpPr>
              <a:spLocks noEditPoints="1"/>
            </p:cNvSpPr>
            <p:nvPr/>
          </p:nvSpPr>
          <p:spPr bwMode="auto">
            <a:xfrm>
              <a:off x="1031" y="3927"/>
              <a:ext cx="88" cy="122"/>
            </a:xfrm>
            <a:custGeom>
              <a:avLst/>
              <a:gdLst>
                <a:gd name="T0" fmla="*/ 52 w 88"/>
                <a:gd name="T1" fmla="*/ 74 h 122"/>
                <a:gd name="T2" fmla="*/ 52 w 88"/>
                <a:gd name="T3" fmla="*/ 74 h 122"/>
                <a:gd name="T4" fmla="*/ 42 w 88"/>
                <a:gd name="T5" fmla="*/ 62 h 122"/>
                <a:gd name="T6" fmla="*/ 54 w 88"/>
                <a:gd name="T7" fmla="*/ 60 h 122"/>
                <a:gd name="T8" fmla="*/ 66 w 88"/>
                <a:gd name="T9" fmla="*/ 54 h 122"/>
                <a:gd name="T10" fmla="*/ 70 w 88"/>
                <a:gd name="T11" fmla="*/ 48 h 122"/>
                <a:gd name="T12" fmla="*/ 73 w 88"/>
                <a:gd name="T13" fmla="*/ 44 h 122"/>
                <a:gd name="T14" fmla="*/ 76 w 88"/>
                <a:gd name="T15" fmla="*/ 36 h 122"/>
                <a:gd name="T16" fmla="*/ 78 w 88"/>
                <a:gd name="T17" fmla="*/ 30 h 122"/>
                <a:gd name="T18" fmla="*/ 76 w 88"/>
                <a:gd name="T19" fmla="*/ 22 h 122"/>
                <a:gd name="T20" fmla="*/ 73 w 88"/>
                <a:gd name="T21" fmla="*/ 16 h 122"/>
                <a:gd name="T22" fmla="*/ 72 w 88"/>
                <a:gd name="T23" fmla="*/ 12 h 122"/>
                <a:gd name="T24" fmla="*/ 67 w 88"/>
                <a:gd name="T25" fmla="*/ 8 h 122"/>
                <a:gd name="T26" fmla="*/ 61 w 88"/>
                <a:gd name="T27" fmla="*/ 4 h 122"/>
                <a:gd name="T28" fmla="*/ 55 w 88"/>
                <a:gd name="T29" fmla="*/ 2 h 122"/>
                <a:gd name="T30" fmla="*/ 40 w 88"/>
                <a:gd name="T31" fmla="*/ 0 h 122"/>
                <a:gd name="T32" fmla="*/ 19 w 88"/>
                <a:gd name="T33" fmla="*/ 0 h 122"/>
                <a:gd name="T34" fmla="*/ 13 w 88"/>
                <a:gd name="T35" fmla="*/ 0 h 122"/>
                <a:gd name="T36" fmla="*/ 0 w 88"/>
                <a:gd name="T37" fmla="*/ 0 h 122"/>
                <a:gd name="T38" fmla="*/ 0 w 88"/>
                <a:gd name="T39" fmla="*/ 2 h 122"/>
                <a:gd name="T40" fmla="*/ 1 w 88"/>
                <a:gd name="T41" fmla="*/ 46 h 122"/>
                <a:gd name="T42" fmla="*/ 1 w 88"/>
                <a:gd name="T43" fmla="*/ 76 h 122"/>
                <a:gd name="T44" fmla="*/ 0 w 88"/>
                <a:gd name="T45" fmla="*/ 120 h 122"/>
                <a:gd name="T46" fmla="*/ 0 w 88"/>
                <a:gd name="T47" fmla="*/ 122 h 122"/>
                <a:gd name="T48" fmla="*/ 1 w 88"/>
                <a:gd name="T49" fmla="*/ 122 h 122"/>
                <a:gd name="T50" fmla="*/ 6 w 88"/>
                <a:gd name="T51" fmla="*/ 122 h 122"/>
                <a:gd name="T52" fmla="*/ 10 w 88"/>
                <a:gd name="T53" fmla="*/ 122 h 122"/>
                <a:gd name="T54" fmla="*/ 13 w 88"/>
                <a:gd name="T55" fmla="*/ 122 h 122"/>
                <a:gd name="T56" fmla="*/ 18 w 88"/>
                <a:gd name="T57" fmla="*/ 122 h 122"/>
                <a:gd name="T58" fmla="*/ 18 w 88"/>
                <a:gd name="T59" fmla="*/ 120 h 122"/>
                <a:gd name="T60" fmla="*/ 18 w 88"/>
                <a:gd name="T61" fmla="*/ 76 h 122"/>
                <a:gd name="T62" fmla="*/ 18 w 88"/>
                <a:gd name="T63" fmla="*/ 64 h 122"/>
                <a:gd name="T64" fmla="*/ 22 w 88"/>
                <a:gd name="T65" fmla="*/ 64 h 122"/>
                <a:gd name="T66" fmla="*/ 34 w 88"/>
                <a:gd name="T67" fmla="*/ 78 h 122"/>
                <a:gd name="T68" fmla="*/ 48 w 88"/>
                <a:gd name="T69" fmla="*/ 94 h 122"/>
                <a:gd name="T70" fmla="*/ 66 w 88"/>
                <a:gd name="T71" fmla="*/ 122 h 122"/>
                <a:gd name="T72" fmla="*/ 67 w 88"/>
                <a:gd name="T73" fmla="*/ 122 h 122"/>
                <a:gd name="T74" fmla="*/ 76 w 88"/>
                <a:gd name="T75" fmla="*/ 122 h 122"/>
                <a:gd name="T76" fmla="*/ 79 w 88"/>
                <a:gd name="T77" fmla="*/ 122 h 122"/>
                <a:gd name="T78" fmla="*/ 88 w 88"/>
                <a:gd name="T79" fmla="*/ 122 h 122"/>
                <a:gd name="T80" fmla="*/ 88 w 88"/>
                <a:gd name="T81" fmla="*/ 120 h 122"/>
                <a:gd name="T82" fmla="*/ 52 w 88"/>
                <a:gd name="T83" fmla="*/ 74 h 122"/>
                <a:gd name="T84" fmla="*/ 18 w 88"/>
                <a:gd name="T85" fmla="*/ 56 h 122"/>
                <a:gd name="T86" fmla="*/ 18 w 88"/>
                <a:gd name="T87" fmla="*/ 56 h 122"/>
                <a:gd name="T88" fmla="*/ 18 w 88"/>
                <a:gd name="T89" fmla="*/ 46 h 122"/>
                <a:gd name="T90" fmla="*/ 18 w 88"/>
                <a:gd name="T91" fmla="*/ 10 h 122"/>
                <a:gd name="T92" fmla="*/ 34 w 88"/>
                <a:gd name="T93" fmla="*/ 10 h 122"/>
                <a:gd name="T94" fmla="*/ 42 w 88"/>
                <a:gd name="T95" fmla="*/ 10 h 122"/>
                <a:gd name="T96" fmla="*/ 49 w 88"/>
                <a:gd name="T97" fmla="*/ 12 h 122"/>
                <a:gd name="T98" fmla="*/ 54 w 88"/>
                <a:gd name="T99" fmla="*/ 16 h 122"/>
                <a:gd name="T100" fmla="*/ 55 w 88"/>
                <a:gd name="T101" fmla="*/ 20 h 122"/>
                <a:gd name="T102" fmla="*/ 58 w 88"/>
                <a:gd name="T103" fmla="*/ 24 h 122"/>
                <a:gd name="T104" fmla="*/ 60 w 88"/>
                <a:gd name="T105" fmla="*/ 30 h 122"/>
                <a:gd name="T106" fmla="*/ 58 w 88"/>
                <a:gd name="T107" fmla="*/ 38 h 122"/>
                <a:gd name="T108" fmla="*/ 55 w 88"/>
                <a:gd name="T109" fmla="*/ 42 h 122"/>
                <a:gd name="T110" fmla="*/ 54 w 88"/>
                <a:gd name="T111" fmla="*/ 46 h 122"/>
                <a:gd name="T112" fmla="*/ 49 w 88"/>
                <a:gd name="T113" fmla="*/ 50 h 122"/>
                <a:gd name="T114" fmla="*/ 40 w 88"/>
                <a:gd name="T115" fmla="*/ 54 h 122"/>
                <a:gd name="T116" fmla="*/ 28 w 88"/>
                <a:gd name="T117" fmla="*/ 56 h 122"/>
                <a:gd name="T118" fmla="*/ 18 w 88"/>
                <a:gd name="T119" fmla="*/ 56 h 1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8"/>
                <a:gd name="T181" fmla="*/ 0 h 122"/>
                <a:gd name="T182" fmla="*/ 88 w 88"/>
                <a:gd name="T183" fmla="*/ 122 h 1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8" h="122">
                  <a:moveTo>
                    <a:pt x="52" y="74"/>
                  </a:moveTo>
                  <a:lnTo>
                    <a:pt x="52" y="74"/>
                  </a:lnTo>
                  <a:lnTo>
                    <a:pt x="42" y="62"/>
                  </a:lnTo>
                  <a:lnTo>
                    <a:pt x="54" y="60"/>
                  </a:lnTo>
                  <a:lnTo>
                    <a:pt x="66" y="54"/>
                  </a:lnTo>
                  <a:lnTo>
                    <a:pt x="70" y="48"/>
                  </a:lnTo>
                  <a:lnTo>
                    <a:pt x="73" y="44"/>
                  </a:lnTo>
                  <a:lnTo>
                    <a:pt x="76" y="36"/>
                  </a:lnTo>
                  <a:lnTo>
                    <a:pt x="78" y="30"/>
                  </a:lnTo>
                  <a:lnTo>
                    <a:pt x="76" y="22"/>
                  </a:lnTo>
                  <a:lnTo>
                    <a:pt x="73" y="16"/>
                  </a:lnTo>
                  <a:lnTo>
                    <a:pt x="72" y="12"/>
                  </a:lnTo>
                  <a:lnTo>
                    <a:pt x="67" y="8"/>
                  </a:lnTo>
                  <a:lnTo>
                    <a:pt x="61" y="4"/>
                  </a:lnTo>
                  <a:lnTo>
                    <a:pt x="55" y="2"/>
                  </a:lnTo>
                  <a:lnTo>
                    <a:pt x="40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46"/>
                  </a:lnTo>
                  <a:lnTo>
                    <a:pt x="1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1" y="122"/>
                  </a:lnTo>
                  <a:lnTo>
                    <a:pt x="6" y="122"/>
                  </a:lnTo>
                  <a:lnTo>
                    <a:pt x="10" y="122"/>
                  </a:lnTo>
                  <a:lnTo>
                    <a:pt x="13" y="122"/>
                  </a:lnTo>
                  <a:lnTo>
                    <a:pt x="18" y="122"/>
                  </a:lnTo>
                  <a:lnTo>
                    <a:pt x="18" y="120"/>
                  </a:lnTo>
                  <a:lnTo>
                    <a:pt x="18" y="76"/>
                  </a:lnTo>
                  <a:lnTo>
                    <a:pt x="18" y="64"/>
                  </a:lnTo>
                  <a:lnTo>
                    <a:pt x="22" y="64"/>
                  </a:lnTo>
                  <a:lnTo>
                    <a:pt x="34" y="78"/>
                  </a:lnTo>
                  <a:lnTo>
                    <a:pt x="48" y="94"/>
                  </a:lnTo>
                  <a:lnTo>
                    <a:pt x="66" y="122"/>
                  </a:lnTo>
                  <a:lnTo>
                    <a:pt x="67" y="122"/>
                  </a:lnTo>
                  <a:lnTo>
                    <a:pt x="76" y="122"/>
                  </a:lnTo>
                  <a:lnTo>
                    <a:pt x="79" y="122"/>
                  </a:lnTo>
                  <a:lnTo>
                    <a:pt x="88" y="122"/>
                  </a:lnTo>
                  <a:lnTo>
                    <a:pt x="88" y="120"/>
                  </a:lnTo>
                  <a:lnTo>
                    <a:pt x="52" y="74"/>
                  </a:lnTo>
                  <a:close/>
                  <a:moveTo>
                    <a:pt x="18" y="56"/>
                  </a:moveTo>
                  <a:lnTo>
                    <a:pt x="18" y="56"/>
                  </a:lnTo>
                  <a:lnTo>
                    <a:pt x="18" y="46"/>
                  </a:lnTo>
                  <a:lnTo>
                    <a:pt x="18" y="10"/>
                  </a:lnTo>
                  <a:lnTo>
                    <a:pt x="34" y="10"/>
                  </a:lnTo>
                  <a:lnTo>
                    <a:pt x="42" y="10"/>
                  </a:lnTo>
                  <a:lnTo>
                    <a:pt x="49" y="12"/>
                  </a:lnTo>
                  <a:lnTo>
                    <a:pt x="54" y="16"/>
                  </a:lnTo>
                  <a:lnTo>
                    <a:pt x="55" y="20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58" y="38"/>
                  </a:lnTo>
                  <a:lnTo>
                    <a:pt x="55" y="42"/>
                  </a:lnTo>
                  <a:lnTo>
                    <a:pt x="54" y="46"/>
                  </a:lnTo>
                  <a:lnTo>
                    <a:pt x="49" y="50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6" name="Freeform 161"/>
            <p:cNvSpPr>
              <a:spLocks/>
            </p:cNvSpPr>
            <p:nvPr/>
          </p:nvSpPr>
          <p:spPr bwMode="auto">
            <a:xfrm>
              <a:off x="286" y="3927"/>
              <a:ext cx="20" cy="122"/>
            </a:xfrm>
            <a:custGeom>
              <a:avLst/>
              <a:gdLst>
                <a:gd name="T0" fmla="*/ 0 w 20"/>
                <a:gd name="T1" fmla="*/ 2 h 122"/>
                <a:gd name="T2" fmla="*/ 0 w 20"/>
                <a:gd name="T3" fmla="*/ 2 h 122"/>
                <a:gd name="T4" fmla="*/ 2 w 20"/>
                <a:gd name="T5" fmla="*/ 46 h 122"/>
                <a:gd name="T6" fmla="*/ 2 w 20"/>
                <a:gd name="T7" fmla="*/ 76 h 122"/>
                <a:gd name="T8" fmla="*/ 0 w 20"/>
                <a:gd name="T9" fmla="*/ 120 h 122"/>
                <a:gd name="T10" fmla="*/ 0 w 20"/>
                <a:gd name="T11" fmla="*/ 122 h 122"/>
                <a:gd name="T12" fmla="*/ 2 w 20"/>
                <a:gd name="T13" fmla="*/ 122 h 122"/>
                <a:gd name="T14" fmla="*/ 6 w 20"/>
                <a:gd name="T15" fmla="*/ 122 h 122"/>
                <a:gd name="T16" fmla="*/ 10 w 20"/>
                <a:gd name="T17" fmla="*/ 122 h 122"/>
                <a:gd name="T18" fmla="*/ 12 w 20"/>
                <a:gd name="T19" fmla="*/ 122 h 122"/>
                <a:gd name="T20" fmla="*/ 18 w 20"/>
                <a:gd name="T21" fmla="*/ 122 h 122"/>
                <a:gd name="T22" fmla="*/ 18 w 20"/>
                <a:gd name="T23" fmla="*/ 120 h 122"/>
                <a:gd name="T24" fmla="*/ 18 w 20"/>
                <a:gd name="T25" fmla="*/ 76 h 122"/>
                <a:gd name="T26" fmla="*/ 18 w 20"/>
                <a:gd name="T27" fmla="*/ 46 h 122"/>
                <a:gd name="T28" fmla="*/ 18 w 20"/>
                <a:gd name="T29" fmla="*/ 2 h 122"/>
                <a:gd name="T30" fmla="*/ 20 w 20"/>
                <a:gd name="T31" fmla="*/ 0 h 122"/>
                <a:gd name="T32" fmla="*/ 18 w 20"/>
                <a:gd name="T33" fmla="*/ 0 h 122"/>
                <a:gd name="T34" fmla="*/ 12 w 20"/>
                <a:gd name="T35" fmla="*/ 0 h 122"/>
                <a:gd name="T36" fmla="*/ 10 w 20"/>
                <a:gd name="T37" fmla="*/ 0 h 122"/>
                <a:gd name="T38" fmla="*/ 6 w 20"/>
                <a:gd name="T39" fmla="*/ 0 h 122"/>
                <a:gd name="T40" fmla="*/ 2 w 20"/>
                <a:gd name="T41" fmla="*/ 0 h 122"/>
                <a:gd name="T42" fmla="*/ 0 w 20"/>
                <a:gd name="T43" fmla="*/ 0 h 122"/>
                <a:gd name="T44" fmla="*/ 0 w 20"/>
                <a:gd name="T45" fmla="*/ 2 h 1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"/>
                <a:gd name="T70" fmla="*/ 0 h 122"/>
                <a:gd name="T71" fmla="*/ 20 w 20"/>
                <a:gd name="T72" fmla="*/ 122 h 12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" h="122">
                  <a:moveTo>
                    <a:pt x="0" y="2"/>
                  </a:moveTo>
                  <a:lnTo>
                    <a:pt x="0" y="2"/>
                  </a:lnTo>
                  <a:lnTo>
                    <a:pt x="2" y="46"/>
                  </a:lnTo>
                  <a:lnTo>
                    <a:pt x="2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6" y="122"/>
                  </a:lnTo>
                  <a:lnTo>
                    <a:pt x="10" y="122"/>
                  </a:lnTo>
                  <a:lnTo>
                    <a:pt x="12" y="122"/>
                  </a:lnTo>
                  <a:lnTo>
                    <a:pt x="18" y="122"/>
                  </a:lnTo>
                  <a:lnTo>
                    <a:pt x="18" y="120"/>
                  </a:lnTo>
                  <a:lnTo>
                    <a:pt x="18" y="76"/>
                  </a:lnTo>
                  <a:lnTo>
                    <a:pt x="18" y="46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7" name="Freeform 162"/>
            <p:cNvSpPr>
              <a:spLocks/>
            </p:cNvSpPr>
            <p:nvPr/>
          </p:nvSpPr>
          <p:spPr bwMode="auto">
            <a:xfrm>
              <a:off x="448" y="3925"/>
              <a:ext cx="74" cy="126"/>
            </a:xfrm>
            <a:custGeom>
              <a:avLst/>
              <a:gdLst>
                <a:gd name="T0" fmla="*/ 2 w 74"/>
                <a:gd name="T1" fmla="*/ 34 h 126"/>
                <a:gd name="T2" fmla="*/ 6 w 74"/>
                <a:gd name="T3" fmla="*/ 48 h 126"/>
                <a:gd name="T4" fmla="*/ 12 w 74"/>
                <a:gd name="T5" fmla="*/ 58 h 126"/>
                <a:gd name="T6" fmla="*/ 34 w 74"/>
                <a:gd name="T7" fmla="*/ 68 h 126"/>
                <a:gd name="T8" fmla="*/ 50 w 74"/>
                <a:gd name="T9" fmla="*/ 78 h 126"/>
                <a:gd name="T10" fmla="*/ 58 w 74"/>
                <a:gd name="T11" fmla="*/ 92 h 126"/>
                <a:gd name="T12" fmla="*/ 50 w 74"/>
                <a:gd name="T13" fmla="*/ 110 h 126"/>
                <a:gd name="T14" fmla="*/ 34 w 74"/>
                <a:gd name="T15" fmla="*/ 116 h 126"/>
                <a:gd name="T16" fmla="*/ 16 w 74"/>
                <a:gd name="T17" fmla="*/ 110 h 126"/>
                <a:gd name="T18" fmla="*/ 8 w 74"/>
                <a:gd name="T19" fmla="*/ 100 h 126"/>
                <a:gd name="T20" fmla="*/ 4 w 74"/>
                <a:gd name="T21" fmla="*/ 98 h 126"/>
                <a:gd name="T22" fmla="*/ 0 w 74"/>
                <a:gd name="T23" fmla="*/ 114 h 126"/>
                <a:gd name="T24" fmla="*/ 12 w 74"/>
                <a:gd name="T25" fmla="*/ 122 h 126"/>
                <a:gd name="T26" fmla="*/ 30 w 74"/>
                <a:gd name="T27" fmla="*/ 126 h 126"/>
                <a:gd name="T28" fmla="*/ 48 w 74"/>
                <a:gd name="T29" fmla="*/ 124 h 126"/>
                <a:gd name="T30" fmla="*/ 60 w 74"/>
                <a:gd name="T31" fmla="*/ 114 h 126"/>
                <a:gd name="T32" fmla="*/ 70 w 74"/>
                <a:gd name="T33" fmla="*/ 102 h 126"/>
                <a:gd name="T34" fmla="*/ 74 w 74"/>
                <a:gd name="T35" fmla="*/ 86 h 126"/>
                <a:gd name="T36" fmla="*/ 70 w 74"/>
                <a:gd name="T37" fmla="*/ 72 h 126"/>
                <a:gd name="T38" fmla="*/ 64 w 74"/>
                <a:gd name="T39" fmla="*/ 64 h 126"/>
                <a:gd name="T40" fmla="*/ 44 w 74"/>
                <a:gd name="T41" fmla="*/ 54 h 126"/>
                <a:gd name="T42" fmla="*/ 26 w 74"/>
                <a:gd name="T43" fmla="*/ 44 h 126"/>
                <a:gd name="T44" fmla="*/ 18 w 74"/>
                <a:gd name="T45" fmla="*/ 30 h 126"/>
                <a:gd name="T46" fmla="*/ 24 w 74"/>
                <a:gd name="T47" fmla="*/ 14 h 126"/>
                <a:gd name="T48" fmla="*/ 40 w 74"/>
                <a:gd name="T49" fmla="*/ 8 h 126"/>
                <a:gd name="T50" fmla="*/ 52 w 74"/>
                <a:gd name="T51" fmla="*/ 12 h 126"/>
                <a:gd name="T52" fmla="*/ 60 w 74"/>
                <a:gd name="T53" fmla="*/ 24 h 126"/>
                <a:gd name="T54" fmla="*/ 64 w 74"/>
                <a:gd name="T55" fmla="*/ 26 h 126"/>
                <a:gd name="T56" fmla="*/ 68 w 74"/>
                <a:gd name="T57" fmla="*/ 10 h 126"/>
                <a:gd name="T58" fmla="*/ 62 w 74"/>
                <a:gd name="T59" fmla="*/ 4 h 126"/>
                <a:gd name="T60" fmla="*/ 42 w 74"/>
                <a:gd name="T61" fmla="*/ 0 h 126"/>
                <a:gd name="T62" fmla="*/ 26 w 74"/>
                <a:gd name="T63" fmla="*/ 2 h 126"/>
                <a:gd name="T64" fmla="*/ 14 w 74"/>
                <a:gd name="T65" fmla="*/ 10 h 126"/>
                <a:gd name="T66" fmla="*/ 6 w 74"/>
                <a:gd name="T67" fmla="*/ 20 h 126"/>
                <a:gd name="T68" fmla="*/ 2 w 74"/>
                <a:gd name="T69" fmla="*/ 34 h 12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126"/>
                <a:gd name="T107" fmla="*/ 74 w 74"/>
                <a:gd name="T108" fmla="*/ 126 h 12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126">
                  <a:moveTo>
                    <a:pt x="2" y="34"/>
                  </a:moveTo>
                  <a:lnTo>
                    <a:pt x="2" y="34"/>
                  </a:lnTo>
                  <a:lnTo>
                    <a:pt x="4" y="42"/>
                  </a:lnTo>
                  <a:lnTo>
                    <a:pt x="6" y="48"/>
                  </a:lnTo>
                  <a:lnTo>
                    <a:pt x="8" y="54"/>
                  </a:lnTo>
                  <a:lnTo>
                    <a:pt x="12" y="58"/>
                  </a:lnTo>
                  <a:lnTo>
                    <a:pt x="22" y="64"/>
                  </a:lnTo>
                  <a:lnTo>
                    <a:pt x="34" y="68"/>
                  </a:lnTo>
                  <a:lnTo>
                    <a:pt x="42" y="72"/>
                  </a:lnTo>
                  <a:lnTo>
                    <a:pt x="50" y="78"/>
                  </a:lnTo>
                  <a:lnTo>
                    <a:pt x="56" y="84"/>
                  </a:lnTo>
                  <a:lnTo>
                    <a:pt x="58" y="92"/>
                  </a:lnTo>
                  <a:lnTo>
                    <a:pt x="56" y="102"/>
                  </a:lnTo>
                  <a:lnTo>
                    <a:pt x="50" y="110"/>
                  </a:lnTo>
                  <a:lnTo>
                    <a:pt x="44" y="114"/>
                  </a:lnTo>
                  <a:lnTo>
                    <a:pt x="34" y="116"/>
                  </a:lnTo>
                  <a:lnTo>
                    <a:pt x="24" y="114"/>
                  </a:lnTo>
                  <a:lnTo>
                    <a:pt x="16" y="110"/>
                  </a:lnTo>
                  <a:lnTo>
                    <a:pt x="10" y="104"/>
                  </a:lnTo>
                  <a:lnTo>
                    <a:pt x="8" y="100"/>
                  </a:lnTo>
                  <a:lnTo>
                    <a:pt x="8" y="98"/>
                  </a:lnTo>
                  <a:lnTo>
                    <a:pt x="4" y="98"/>
                  </a:lnTo>
                  <a:lnTo>
                    <a:pt x="2" y="104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2" y="122"/>
                  </a:lnTo>
                  <a:lnTo>
                    <a:pt x="20" y="126"/>
                  </a:lnTo>
                  <a:lnTo>
                    <a:pt x="30" y="126"/>
                  </a:lnTo>
                  <a:lnTo>
                    <a:pt x="38" y="126"/>
                  </a:lnTo>
                  <a:lnTo>
                    <a:pt x="48" y="124"/>
                  </a:lnTo>
                  <a:lnTo>
                    <a:pt x="54" y="120"/>
                  </a:lnTo>
                  <a:lnTo>
                    <a:pt x="60" y="114"/>
                  </a:lnTo>
                  <a:lnTo>
                    <a:pt x="66" y="108"/>
                  </a:lnTo>
                  <a:lnTo>
                    <a:pt x="70" y="102"/>
                  </a:lnTo>
                  <a:lnTo>
                    <a:pt x="72" y="94"/>
                  </a:lnTo>
                  <a:lnTo>
                    <a:pt x="74" y="86"/>
                  </a:lnTo>
                  <a:lnTo>
                    <a:pt x="72" y="78"/>
                  </a:lnTo>
                  <a:lnTo>
                    <a:pt x="70" y="72"/>
                  </a:lnTo>
                  <a:lnTo>
                    <a:pt x="68" y="68"/>
                  </a:lnTo>
                  <a:lnTo>
                    <a:pt x="64" y="64"/>
                  </a:lnTo>
                  <a:lnTo>
                    <a:pt x="54" y="58"/>
                  </a:lnTo>
                  <a:lnTo>
                    <a:pt x="44" y="54"/>
                  </a:lnTo>
                  <a:lnTo>
                    <a:pt x="34" y="50"/>
                  </a:lnTo>
                  <a:lnTo>
                    <a:pt x="26" y="44"/>
                  </a:lnTo>
                  <a:lnTo>
                    <a:pt x="20" y="38"/>
                  </a:lnTo>
                  <a:lnTo>
                    <a:pt x="18" y="30"/>
                  </a:lnTo>
                  <a:lnTo>
                    <a:pt x="20" y="20"/>
                  </a:lnTo>
                  <a:lnTo>
                    <a:pt x="24" y="14"/>
                  </a:lnTo>
                  <a:lnTo>
                    <a:pt x="32" y="10"/>
                  </a:lnTo>
                  <a:lnTo>
                    <a:pt x="40" y="8"/>
                  </a:lnTo>
                  <a:lnTo>
                    <a:pt x="46" y="10"/>
                  </a:lnTo>
                  <a:lnTo>
                    <a:pt x="52" y="12"/>
                  </a:lnTo>
                  <a:lnTo>
                    <a:pt x="56" y="18"/>
                  </a:lnTo>
                  <a:lnTo>
                    <a:pt x="60" y="24"/>
                  </a:lnTo>
                  <a:lnTo>
                    <a:pt x="60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6"/>
                  </a:lnTo>
                  <a:lnTo>
                    <a:pt x="14" y="10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8" name="Freeform 163"/>
            <p:cNvSpPr>
              <a:spLocks/>
            </p:cNvSpPr>
            <p:nvPr/>
          </p:nvSpPr>
          <p:spPr bwMode="auto">
            <a:xfrm>
              <a:off x="544" y="3925"/>
              <a:ext cx="104" cy="126"/>
            </a:xfrm>
            <a:custGeom>
              <a:avLst/>
              <a:gdLst>
                <a:gd name="T0" fmla="*/ 0 w 104"/>
                <a:gd name="T1" fmla="*/ 64 h 126"/>
                <a:gd name="T2" fmla="*/ 0 w 104"/>
                <a:gd name="T3" fmla="*/ 64 h 126"/>
                <a:gd name="T4" fmla="*/ 0 w 104"/>
                <a:gd name="T5" fmla="*/ 76 h 126"/>
                <a:gd name="T6" fmla="*/ 4 w 104"/>
                <a:gd name="T7" fmla="*/ 88 h 126"/>
                <a:gd name="T8" fmla="*/ 10 w 104"/>
                <a:gd name="T9" fmla="*/ 100 h 126"/>
                <a:gd name="T10" fmla="*/ 16 w 104"/>
                <a:gd name="T11" fmla="*/ 108 h 126"/>
                <a:gd name="T12" fmla="*/ 26 w 104"/>
                <a:gd name="T13" fmla="*/ 116 h 126"/>
                <a:gd name="T14" fmla="*/ 36 w 104"/>
                <a:gd name="T15" fmla="*/ 122 h 126"/>
                <a:gd name="T16" fmla="*/ 50 w 104"/>
                <a:gd name="T17" fmla="*/ 124 h 126"/>
                <a:gd name="T18" fmla="*/ 64 w 104"/>
                <a:gd name="T19" fmla="*/ 126 h 126"/>
                <a:gd name="T20" fmla="*/ 76 w 104"/>
                <a:gd name="T21" fmla="*/ 124 h 126"/>
                <a:gd name="T22" fmla="*/ 86 w 104"/>
                <a:gd name="T23" fmla="*/ 122 h 126"/>
                <a:gd name="T24" fmla="*/ 96 w 104"/>
                <a:gd name="T25" fmla="*/ 118 h 126"/>
                <a:gd name="T26" fmla="*/ 100 w 104"/>
                <a:gd name="T27" fmla="*/ 116 h 126"/>
                <a:gd name="T28" fmla="*/ 102 w 104"/>
                <a:gd name="T29" fmla="*/ 104 h 126"/>
                <a:gd name="T30" fmla="*/ 100 w 104"/>
                <a:gd name="T31" fmla="*/ 102 h 126"/>
                <a:gd name="T32" fmla="*/ 100 w 104"/>
                <a:gd name="T33" fmla="*/ 104 h 126"/>
                <a:gd name="T34" fmla="*/ 86 w 104"/>
                <a:gd name="T35" fmla="*/ 112 h 126"/>
                <a:gd name="T36" fmla="*/ 76 w 104"/>
                <a:gd name="T37" fmla="*/ 116 h 126"/>
                <a:gd name="T38" fmla="*/ 66 w 104"/>
                <a:gd name="T39" fmla="*/ 118 h 126"/>
                <a:gd name="T40" fmla="*/ 54 w 104"/>
                <a:gd name="T41" fmla="*/ 116 h 126"/>
                <a:gd name="T42" fmla="*/ 46 w 104"/>
                <a:gd name="T43" fmla="*/ 114 h 126"/>
                <a:gd name="T44" fmla="*/ 38 w 104"/>
                <a:gd name="T45" fmla="*/ 110 h 126"/>
                <a:gd name="T46" fmla="*/ 30 w 104"/>
                <a:gd name="T47" fmla="*/ 104 h 126"/>
                <a:gd name="T48" fmla="*/ 26 w 104"/>
                <a:gd name="T49" fmla="*/ 96 h 126"/>
                <a:gd name="T50" fmla="*/ 22 w 104"/>
                <a:gd name="T51" fmla="*/ 86 h 126"/>
                <a:gd name="T52" fmla="*/ 20 w 104"/>
                <a:gd name="T53" fmla="*/ 76 h 126"/>
                <a:gd name="T54" fmla="*/ 18 w 104"/>
                <a:gd name="T55" fmla="*/ 64 h 126"/>
                <a:gd name="T56" fmla="*/ 20 w 104"/>
                <a:gd name="T57" fmla="*/ 50 h 126"/>
                <a:gd name="T58" fmla="*/ 22 w 104"/>
                <a:gd name="T59" fmla="*/ 40 h 126"/>
                <a:gd name="T60" fmla="*/ 26 w 104"/>
                <a:gd name="T61" fmla="*/ 30 h 126"/>
                <a:gd name="T62" fmla="*/ 30 w 104"/>
                <a:gd name="T63" fmla="*/ 22 h 126"/>
                <a:gd name="T64" fmla="*/ 38 w 104"/>
                <a:gd name="T65" fmla="*/ 16 h 126"/>
                <a:gd name="T66" fmla="*/ 46 w 104"/>
                <a:gd name="T67" fmla="*/ 12 h 126"/>
                <a:gd name="T68" fmla="*/ 54 w 104"/>
                <a:gd name="T69" fmla="*/ 10 h 126"/>
                <a:gd name="T70" fmla="*/ 66 w 104"/>
                <a:gd name="T71" fmla="*/ 8 h 126"/>
                <a:gd name="T72" fmla="*/ 76 w 104"/>
                <a:gd name="T73" fmla="*/ 10 h 126"/>
                <a:gd name="T74" fmla="*/ 86 w 104"/>
                <a:gd name="T75" fmla="*/ 14 h 126"/>
                <a:gd name="T76" fmla="*/ 94 w 104"/>
                <a:gd name="T77" fmla="*/ 20 h 126"/>
                <a:gd name="T78" fmla="*/ 96 w 104"/>
                <a:gd name="T79" fmla="*/ 24 h 126"/>
                <a:gd name="T80" fmla="*/ 98 w 104"/>
                <a:gd name="T81" fmla="*/ 24 h 126"/>
                <a:gd name="T82" fmla="*/ 100 w 104"/>
                <a:gd name="T83" fmla="*/ 24 h 126"/>
                <a:gd name="T84" fmla="*/ 102 w 104"/>
                <a:gd name="T85" fmla="*/ 18 h 126"/>
                <a:gd name="T86" fmla="*/ 104 w 104"/>
                <a:gd name="T87" fmla="*/ 10 h 126"/>
                <a:gd name="T88" fmla="*/ 104 w 104"/>
                <a:gd name="T89" fmla="*/ 8 h 126"/>
                <a:gd name="T90" fmla="*/ 102 w 104"/>
                <a:gd name="T91" fmla="*/ 8 h 126"/>
                <a:gd name="T92" fmla="*/ 88 w 104"/>
                <a:gd name="T93" fmla="*/ 4 h 126"/>
                <a:gd name="T94" fmla="*/ 78 w 104"/>
                <a:gd name="T95" fmla="*/ 0 h 126"/>
                <a:gd name="T96" fmla="*/ 66 w 104"/>
                <a:gd name="T97" fmla="*/ 0 h 126"/>
                <a:gd name="T98" fmla="*/ 50 w 104"/>
                <a:gd name="T99" fmla="*/ 2 h 126"/>
                <a:gd name="T100" fmla="*/ 38 w 104"/>
                <a:gd name="T101" fmla="*/ 4 h 126"/>
                <a:gd name="T102" fmla="*/ 26 w 104"/>
                <a:gd name="T103" fmla="*/ 10 h 126"/>
                <a:gd name="T104" fmla="*/ 18 w 104"/>
                <a:gd name="T105" fmla="*/ 18 h 126"/>
                <a:gd name="T106" fmla="*/ 10 w 104"/>
                <a:gd name="T107" fmla="*/ 26 h 126"/>
                <a:gd name="T108" fmla="*/ 4 w 104"/>
                <a:gd name="T109" fmla="*/ 38 h 126"/>
                <a:gd name="T110" fmla="*/ 0 w 104"/>
                <a:gd name="T111" fmla="*/ 50 h 126"/>
                <a:gd name="T112" fmla="*/ 0 w 104"/>
                <a:gd name="T113" fmla="*/ 64 h 12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4"/>
                <a:gd name="T172" fmla="*/ 0 h 126"/>
                <a:gd name="T173" fmla="*/ 104 w 104"/>
                <a:gd name="T174" fmla="*/ 126 h 12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4" h="126">
                  <a:moveTo>
                    <a:pt x="0" y="64"/>
                  </a:moveTo>
                  <a:lnTo>
                    <a:pt x="0" y="64"/>
                  </a:lnTo>
                  <a:lnTo>
                    <a:pt x="0" y="76"/>
                  </a:lnTo>
                  <a:lnTo>
                    <a:pt x="4" y="88"/>
                  </a:lnTo>
                  <a:lnTo>
                    <a:pt x="10" y="100"/>
                  </a:lnTo>
                  <a:lnTo>
                    <a:pt x="16" y="108"/>
                  </a:lnTo>
                  <a:lnTo>
                    <a:pt x="26" y="116"/>
                  </a:lnTo>
                  <a:lnTo>
                    <a:pt x="36" y="122"/>
                  </a:lnTo>
                  <a:lnTo>
                    <a:pt x="50" y="124"/>
                  </a:lnTo>
                  <a:lnTo>
                    <a:pt x="64" y="126"/>
                  </a:lnTo>
                  <a:lnTo>
                    <a:pt x="76" y="124"/>
                  </a:lnTo>
                  <a:lnTo>
                    <a:pt x="86" y="122"/>
                  </a:lnTo>
                  <a:lnTo>
                    <a:pt x="96" y="118"/>
                  </a:lnTo>
                  <a:lnTo>
                    <a:pt x="100" y="116"/>
                  </a:lnTo>
                  <a:lnTo>
                    <a:pt x="102" y="104"/>
                  </a:lnTo>
                  <a:lnTo>
                    <a:pt x="100" y="102"/>
                  </a:lnTo>
                  <a:lnTo>
                    <a:pt x="100" y="104"/>
                  </a:lnTo>
                  <a:lnTo>
                    <a:pt x="86" y="112"/>
                  </a:lnTo>
                  <a:lnTo>
                    <a:pt x="76" y="116"/>
                  </a:lnTo>
                  <a:lnTo>
                    <a:pt x="66" y="118"/>
                  </a:lnTo>
                  <a:lnTo>
                    <a:pt x="54" y="116"/>
                  </a:lnTo>
                  <a:lnTo>
                    <a:pt x="46" y="114"/>
                  </a:lnTo>
                  <a:lnTo>
                    <a:pt x="38" y="110"/>
                  </a:lnTo>
                  <a:lnTo>
                    <a:pt x="30" y="104"/>
                  </a:lnTo>
                  <a:lnTo>
                    <a:pt x="26" y="96"/>
                  </a:lnTo>
                  <a:lnTo>
                    <a:pt x="22" y="86"/>
                  </a:lnTo>
                  <a:lnTo>
                    <a:pt x="20" y="76"/>
                  </a:lnTo>
                  <a:lnTo>
                    <a:pt x="18" y="64"/>
                  </a:lnTo>
                  <a:lnTo>
                    <a:pt x="20" y="50"/>
                  </a:lnTo>
                  <a:lnTo>
                    <a:pt x="22" y="40"/>
                  </a:lnTo>
                  <a:lnTo>
                    <a:pt x="26" y="30"/>
                  </a:lnTo>
                  <a:lnTo>
                    <a:pt x="30" y="22"/>
                  </a:lnTo>
                  <a:lnTo>
                    <a:pt x="38" y="16"/>
                  </a:lnTo>
                  <a:lnTo>
                    <a:pt x="46" y="12"/>
                  </a:lnTo>
                  <a:lnTo>
                    <a:pt x="54" y="10"/>
                  </a:lnTo>
                  <a:lnTo>
                    <a:pt x="66" y="8"/>
                  </a:lnTo>
                  <a:lnTo>
                    <a:pt x="76" y="10"/>
                  </a:lnTo>
                  <a:lnTo>
                    <a:pt x="86" y="14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8" y="24"/>
                  </a:lnTo>
                  <a:lnTo>
                    <a:pt x="100" y="24"/>
                  </a:lnTo>
                  <a:lnTo>
                    <a:pt x="102" y="18"/>
                  </a:lnTo>
                  <a:lnTo>
                    <a:pt x="104" y="10"/>
                  </a:lnTo>
                  <a:lnTo>
                    <a:pt x="104" y="8"/>
                  </a:lnTo>
                  <a:lnTo>
                    <a:pt x="102" y="8"/>
                  </a:lnTo>
                  <a:lnTo>
                    <a:pt x="88" y="4"/>
                  </a:lnTo>
                  <a:lnTo>
                    <a:pt x="78" y="0"/>
                  </a:lnTo>
                  <a:lnTo>
                    <a:pt x="66" y="0"/>
                  </a:lnTo>
                  <a:lnTo>
                    <a:pt x="50" y="2"/>
                  </a:lnTo>
                  <a:lnTo>
                    <a:pt x="38" y="4"/>
                  </a:lnTo>
                  <a:lnTo>
                    <a:pt x="26" y="10"/>
                  </a:lnTo>
                  <a:lnTo>
                    <a:pt x="18" y="18"/>
                  </a:lnTo>
                  <a:lnTo>
                    <a:pt x="10" y="26"/>
                  </a:lnTo>
                  <a:lnTo>
                    <a:pt x="4" y="38"/>
                  </a:lnTo>
                  <a:lnTo>
                    <a:pt x="0" y="5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69" name="Freeform 164"/>
            <p:cNvSpPr>
              <a:spLocks noEditPoints="1"/>
            </p:cNvSpPr>
            <p:nvPr/>
          </p:nvSpPr>
          <p:spPr bwMode="auto">
            <a:xfrm>
              <a:off x="346" y="3927"/>
              <a:ext cx="88" cy="122"/>
            </a:xfrm>
            <a:custGeom>
              <a:avLst/>
              <a:gdLst>
                <a:gd name="T0" fmla="*/ 52 w 88"/>
                <a:gd name="T1" fmla="*/ 74 h 122"/>
                <a:gd name="T2" fmla="*/ 52 w 88"/>
                <a:gd name="T3" fmla="*/ 74 h 122"/>
                <a:gd name="T4" fmla="*/ 42 w 88"/>
                <a:gd name="T5" fmla="*/ 62 h 122"/>
                <a:gd name="T6" fmla="*/ 54 w 88"/>
                <a:gd name="T7" fmla="*/ 58 h 122"/>
                <a:gd name="T8" fmla="*/ 66 w 88"/>
                <a:gd name="T9" fmla="*/ 52 h 122"/>
                <a:gd name="T10" fmla="*/ 70 w 88"/>
                <a:gd name="T11" fmla="*/ 48 h 122"/>
                <a:gd name="T12" fmla="*/ 74 w 88"/>
                <a:gd name="T13" fmla="*/ 42 h 122"/>
                <a:gd name="T14" fmla="*/ 76 w 88"/>
                <a:gd name="T15" fmla="*/ 36 h 122"/>
                <a:gd name="T16" fmla="*/ 78 w 88"/>
                <a:gd name="T17" fmla="*/ 28 h 122"/>
                <a:gd name="T18" fmla="*/ 76 w 88"/>
                <a:gd name="T19" fmla="*/ 22 h 122"/>
                <a:gd name="T20" fmla="*/ 74 w 88"/>
                <a:gd name="T21" fmla="*/ 16 h 122"/>
                <a:gd name="T22" fmla="*/ 72 w 88"/>
                <a:gd name="T23" fmla="*/ 12 h 122"/>
                <a:gd name="T24" fmla="*/ 68 w 88"/>
                <a:gd name="T25" fmla="*/ 8 h 122"/>
                <a:gd name="T26" fmla="*/ 62 w 88"/>
                <a:gd name="T27" fmla="*/ 4 h 122"/>
                <a:gd name="T28" fmla="*/ 56 w 88"/>
                <a:gd name="T29" fmla="*/ 2 h 122"/>
                <a:gd name="T30" fmla="*/ 40 w 88"/>
                <a:gd name="T31" fmla="*/ 0 h 122"/>
                <a:gd name="T32" fmla="*/ 20 w 88"/>
                <a:gd name="T33" fmla="*/ 0 h 122"/>
                <a:gd name="T34" fmla="*/ 14 w 88"/>
                <a:gd name="T35" fmla="*/ 0 h 122"/>
                <a:gd name="T36" fmla="*/ 0 w 88"/>
                <a:gd name="T37" fmla="*/ 0 h 122"/>
                <a:gd name="T38" fmla="*/ 0 w 88"/>
                <a:gd name="T39" fmla="*/ 2 h 122"/>
                <a:gd name="T40" fmla="*/ 0 w 88"/>
                <a:gd name="T41" fmla="*/ 46 h 122"/>
                <a:gd name="T42" fmla="*/ 0 w 88"/>
                <a:gd name="T43" fmla="*/ 76 h 122"/>
                <a:gd name="T44" fmla="*/ 0 w 88"/>
                <a:gd name="T45" fmla="*/ 120 h 122"/>
                <a:gd name="T46" fmla="*/ 0 w 88"/>
                <a:gd name="T47" fmla="*/ 122 h 122"/>
                <a:gd name="T48" fmla="*/ 6 w 88"/>
                <a:gd name="T49" fmla="*/ 122 h 122"/>
                <a:gd name="T50" fmla="*/ 10 w 88"/>
                <a:gd name="T51" fmla="*/ 122 h 122"/>
                <a:gd name="T52" fmla="*/ 14 w 88"/>
                <a:gd name="T53" fmla="*/ 122 h 122"/>
                <a:gd name="T54" fmla="*/ 18 w 88"/>
                <a:gd name="T55" fmla="*/ 122 h 122"/>
                <a:gd name="T56" fmla="*/ 18 w 88"/>
                <a:gd name="T57" fmla="*/ 120 h 122"/>
                <a:gd name="T58" fmla="*/ 18 w 88"/>
                <a:gd name="T59" fmla="*/ 76 h 122"/>
                <a:gd name="T60" fmla="*/ 18 w 88"/>
                <a:gd name="T61" fmla="*/ 64 h 122"/>
                <a:gd name="T62" fmla="*/ 22 w 88"/>
                <a:gd name="T63" fmla="*/ 64 h 122"/>
                <a:gd name="T64" fmla="*/ 34 w 88"/>
                <a:gd name="T65" fmla="*/ 78 h 122"/>
                <a:gd name="T66" fmla="*/ 48 w 88"/>
                <a:gd name="T67" fmla="*/ 94 h 122"/>
                <a:gd name="T68" fmla="*/ 66 w 88"/>
                <a:gd name="T69" fmla="*/ 120 h 122"/>
                <a:gd name="T70" fmla="*/ 66 w 88"/>
                <a:gd name="T71" fmla="*/ 122 h 122"/>
                <a:gd name="T72" fmla="*/ 68 w 88"/>
                <a:gd name="T73" fmla="*/ 122 h 122"/>
                <a:gd name="T74" fmla="*/ 76 w 88"/>
                <a:gd name="T75" fmla="*/ 120 h 122"/>
                <a:gd name="T76" fmla="*/ 80 w 88"/>
                <a:gd name="T77" fmla="*/ 120 h 122"/>
                <a:gd name="T78" fmla="*/ 88 w 88"/>
                <a:gd name="T79" fmla="*/ 122 h 122"/>
                <a:gd name="T80" fmla="*/ 88 w 88"/>
                <a:gd name="T81" fmla="*/ 120 h 122"/>
                <a:gd name="T82" fmla="*/ 52 w 88"/>
                <a:gd name="T83" fmla="*/ 74 h 122"/>
                <a:gd name="T84" fmla="*/ 18 w 88"/>
                <a:gd name="T85" fmla="*/ 54 h 122"/>
                <a:gd name="T86" fmla="*/ 18 w 88"/>
                <a:gd name="T87" fmla="*/ 54 h 122"/>
                <a:gd name="T88" fmla="*/ 18 w 88"/>
                <a:gd name="T89" fmla="*/ 46 h 122"/>
                <a:gd name="T90" fmla="*/ 18 w 88"/>
                <a:gd name="T91" fmla="*/ 10 h 122"/>
                <a:gd name="T92" fmla="*/ 34 w 88"/>
                <a:gd name="T93" fmla="*/ 8 h 122"/>
                <a:gd name="T94" fmla="*/ 42 w 88"/>
                <a:gd name="T95" fmla="*/ 10 h 122"/>
                <a:gd name="T96" fmla="*/ 50 w 88"/>
                <a:gd name="T97" fmla="*/ 12 h 122"/>
                <a:gd name="T98" fmla="*/ 54 w 88"/>
                <a:gd name="T99" fmla="*/ 14 h 122"/>
                <a:gd name="T100" fmla="*/ 56 w 88"/>
                <a:gd name="T101" fmla="*/ 18 h 122"/>
                <a:gd name="T102" fmla="*/ 58 w 88"/>
                <a:gd name="T103" fmla="*/ 24 h 122"/>
                <a:gd name="T104" fmla="*/ 60 w 88"/>
                <a:gd name="T105" fmla="*/ 30 h 122"/>
                <a:gd name="T106" fmla="*/ 58 w 88"/>
                <a:gd name="T107" fmla="*/ 36 h 122"/>
                <a:gd name="T108" fmla="*/ 56 w 88"/>
                <a:gd name="T109" fmla="*/ 42 h 122"/>
                <a:gd name="T110" fmla="*/ 54 w 88"/>
                <a:gd name="T111" fmla="*/ 46 h 122"/>
                <a:gd name="T112" fmla="*/ 50 w 88"/>
                <a:gd name="T113" fmla="*/ 50 h 122"/>
                <a:gd name="T114" fmla="*/ 40 w 88"/>
                <a:gd name="T115" fmla="*/ 54 h 122"/>
                <a:gd name="T116" fmla="*/ 28 w 88"/>
                <a:gd name="T117" fmla="*/ 56 h 122"/>
                <a:gd name="T118" fmla="*/ 18 w 88"/>
                <a:gd name="T119" fmla="*/ 54 h 1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8"/>
                <a:gd name="T181" fmla="*/ 0 h 122"/>
                <a:gd name="T182" fmla="*/ 88 w 88"/>
                <a:gd name="T183" fmla="*/ 122 h 1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8" h="122">
                  <a:moveTo>
                    <a:pt x="52" y="74"/>
                  </a:moveTo>
                  <a:lnTo>
                    <a:pt x="52" y="74"/>
                  </a:lnTo>
                  <a:lnTo>
                    <a:pt x="42" y="62"/>
                  </a:lnTo>
                  <a:lnTo>
                    <a:pt x="54" y="58"/>
                  </a:lnTo>
                  <a:lnTo>
                    <a:pt x="66" y="52"/>
                  </a:lnTo>
                  <a:lnTo>
                    <a:pt x="70" y="48"/>
                  </a:lnTo>
                  <a:lnTo>
                    <a:pt x="74" y="42"/>
                  </a:lnTo>
                  <a:lnTo>
                    <a:pt x="76" y="36"/>
                  </a:lnTo>
                  <a:lnTo>
                    <a:pt x="78" y="28"/>
                  </a:lnTo>
                  <a:lnTo>
                    <a:pt x="76" y="22"/>
                  </a:lnTo>
                  <a:lnTo>
                    <a:pt x="74" y="16"/>
                  </a:lnTo>
                  <a:lnTo>
                    <a:pt x="72" y="12"/>
                  </a:lnTo>
                  <a:lnTo>
                    <a:pt x="68" y="8"/>
                  </a:lnTo>
                  <a:lnTo>
                    <a:pt x="62" y="4"/>
                  </a:lnTo>
                  <a:lnTo>
                    <a:pt x="56" y="2"/>
                  </a:lnTo>
                  <a:lnTo>
                    <a:pt x="40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6"/>
                  </a:lnTo>
                  <a:lnTo>
                    <a:pt x="0" y="7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6" y="122"/>
                  </a:lnTo>
                  <a:lnTo>
                    <a:pt x="10" y="122"/>
                  </a:lnTo>
                  <a:lnTo>
                    <a:pt x="14" y="122"/>
                  </a:lnTo>
                  <a:lnTo>
                    <a:pt x="18" y="122"/>
                  </a:lnTo>
                  <a:lnTo>
                    <a:pt x="18" y="120"/>
                  </a:lnTo>
                  <a:lnTo>
                    <a:pt x="18" y="76"/>
                  </a:lnTo>
                  <a:lnTo>
                    <a:pt x="18" y="64"/>
                  </a:lnTo>
                  <a:lnTo>
                    <a:pt x="22" y="64"/>
                  </a:lnTo>
                  <a:lnTo>
                    <a:pt x="34" y="78"/>
                  </a:lnTo>
                  <a:lnTo>
                    <a:pt x="48" y="94"/>
                  </a:lnTo>
                  <a:lnTo>
                    <a:pt x="66" y="120"/>
                  </a:lnTo>
                  <a:lnTo>
                    <a:pt x="66" y="122"/>
                  </a:lnTo>
                  <a:lnTo>
                    <a:pt x="68" y="122"/>
                  </a:lnTo>
                  <a:lnTo>
                    <a:pt x="76" y="120"/>
                  </a:lnTo>
                  <a:lnTo>
                    <a:pt x="80" y="120"/>
                  </a:lnTo>
                  <a:lnTo>
                    <a:pt x="88" y="122"/>
                  </a:lnTo>
                  <a:lnTo>
                    <a:pt x="88" y="120"/>
                  </a:lnTo>
                  <a:lnTo>
                    <a:pt x="52" y="74"/>
                  </a:lnTo>
                  <a:close/>
                  <a:moveTo>
                    <a:pt x="18" y="54"/>
                  </a:moveTo>
                  <a:lnTo>
                    <a:pt x="18" y="54"/>
                  </a:lnTo>
                  <a:lnTo>
                    <a:pt x="18" y="46"/>
                  </a:lnTo>
                  <a:lnTo>
                    <a:pt x="18" y="10"/>
                  </a:lnTo>
                  <a:lnTo>
                    <a:pt x="34" y="8"/>
                  </a:lnTo>
                  <a:lnTo>
                    <a:pt x="42" y="10"/>
                  </a:lnTo>
                  <a:lnTo>
                    <a:pt x="50" y="12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4" y="46"/>
                  </a:lnTo>
                  <a:lnTo>
                    <a:pt x="50" y="50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0" name="Freeform 165"/>
            <p:cNvSpPr>
              <a:spLocks/>
            </p:cNvSpPr>
            <p:nvPr/>
          </p:nvSpPr>
          <p:spPr bwMode="auto">
            <a:xfrm>
              <a:off x="500" y="3475"/>
              <a:ext cx="292" cy="214"/>
            </a:xfrm>
            <a:custGeom>
              <a:avLst/>
              <a:gdLst>
                <a:gd name="T0" fmla="*/ 12 w 292"/>
                <a:gd name="T1" fmla="*/ 150 h 214"/>
                <a:gd name="T2" fmla="*/ 42 w 292"/>
                <a:gd name="T3" fmla="*/ 200 h 214"/>
                <a:gd name="T4" fmla="*/ 72 w 292"/>
                <a:gd name="T5" fmla="*/ 214 h 214"/>
                <a:gd name="T6" fmla="*/ 86 w 292"/>
                <a:gd name="T7" fmla="*/ 196 h 214"/>
                <a:gd name="T8" fmla="*/ 66 w 292"/>
                <a:gd name="T9" fmla="*/ 160 h 214"/>
                <a:gd name="T10" fmla="*/ 86 w 292"/>
                <a:gd name="T11" fmla="*/ 146 h 214"/>
                <a:gd name="T12" fmla="*/ 108 w 292"/>
                <a:gd name="T13" fmla="*/ 160 h 214"/>
                <a:gd name="T14" fmla="*/ 106 w 292"/>
                <a:gd name="T15" fmla="*/ 194 h 214"/>
                <a:gd name="T16" fmla="*/ 120 w 292"/>
                <a:gd name="T17" fmla="*/ 208 h 214"/>
                <a:gd name="T18" fmla="*/ 188 w 292"/>
                <a:gd name="T19" fmla="*/ 156 h 214"/>
                <a:gd name="T20" fmla="*/ 265 w 292"/>
                <a:gd name="T21" fmla="*/ 66 h 214"/>
                <a:gd name="T22" fmla="*/ 286 w 292"/>
                <a:gd name="T23" fmla="*/ 18 h 214"/>
                <a:gd name="T24" fmla="*/ 290 w 292"/>
                <a:gd name="T25" fmla="*/ 0 h 214"/>
                <a:gd name="T26" fmla="*/ 278 w 292"/>
                <a:gd name="T27" fmla="*/ 12 h 214"/>
                <a:gd name="T28" fmla="*/ 268 w 292"/>
                <a:gd name="T29" fmla="*/ 24 h 214"/>
                <a:gd name="T30" fmla="*/ 262 w 292"/>
                <a:gd name="T31" fmla="*/ 24 h 214"/>
                <a:gd name="T32" fmla="*/ 253 w 292"/>
                <a:gd name="T33" fmla="*/ 36 h 214"/>
                <a:gd name="T34" fmla="*/ 242 w 292"/>
                <a:gd name="T35" fmla="*/ 46 h 214"/>
                <a:gd name="T36" fmla="*/ 230 w 292"/>
                <a:gd name="T37" fmla="*/ 38 h 214"/>
                <a:gd name="T38" fmla="*/ 226 w 292"/>
                <a:gd name="T39" fmla="*/ 32 h 214"/>
                <a:gd name="T40" fmla="*/ 223 w 292"/>
                <a:gd name="T41" fmla="*/ 42 h 214"/>
                <a:gd name="T42" fmla="*/ 217 w 292"/>
                <a:gd name="T43" fmla="*/ 54 h 214"/>
                <a:gd name="T44" fmla="*/ 212 w 292"/>
                <a:gd name="T45" fmla="*/ 70 h 214"/>
                <a:gd name="T46" fmla="*/ 202 w 292"/>
                <a:gd name="T47" fmla="*/ 76 h 214"/>
                <a:gd name="T48" fmla="*/ 196 w 292"/>
                <a:gd name="T49" fmla="*/ 94 h 214"/>
                <a:gd name="T50" fmla="*/ 184 w 292"/>
                <a:gd name="T51" fmla="*/ 84 h 214"/>
                <a:gd name="T52" fmla="*/ 176 w 292"/>
                <a:gd name="T53" fmla="*/ 80 h 214"/>
                <a:gd name="T54" fmla="*/ 172 w 292"/>
                <a:gd name="T55" fmla="*/ 82 h 214"/>
                <a:gd name="T56" fmla="*/ 160 w 292"/>
                <a:gd name="T57" fmla="*/ 64 h 214"/>
                <a:gd name="T58" fmla="*/ 156 w 292"/>
                <a:gd name="T59" fmla="*/ 64 h 214"/>
                <a:gd name="T60" fmla="*/ 142 w 292"/>
                <a:gd name="T61" fmla="*/ 52 h 214"/>
                <a:gd name="T62" fmla="*/ 142 w 292"/>
                <a:gd name="T63" fmla="*/ 68 h 214"/>
                <a:gd name="T64" fmla="*/ 144 w 292"/>
                <a:gd name="T65" fmla="*/ 86 h 214"/>
                <a:gd name="T66" fmla="*/ 138 w 292"/>
                <a:gd name="T67" fmla="*/ 88 h 214"/>
                <a:gd name="T68" fmla="*/ 142 w 292"/>
                <a:gd name="T69" fmla="*/ 110 h 214"/>
                <a:gd name="T70" fmla="*/ 142 w 292"/>
                <a:gd name="T71" fmla="*/ 120 h 214"/>
                <a:gd name="T72" fmla="*/ 142 w 292"/>
                <a:gd name="T73" fmla="*/ 142 h 214"/>
                <a:gd name="T74" fmla="*/ 148 w 292"/>
                <a:gd name="T75" fmla="*/ 166 h 214"/>
                <a:gd name="T76" fmla="*/ 142 w 292"/>
                <a:gd name="T77" fmla="*/ 186 h 214"/>
                <a:gd name="T78" fmla="*/ 136 w 292"/>
                <a:gd name="T79" fmla="*/ 184 h 214"/>
                <a:gd name="T80" fmla="*/ 116 w 292"/>
                <a:gd name="T81" fmla="*/ 144 h 214"/>
                <a:gd name="T82" fmla="*/ 112 w 292"/>
                <a:gd name="T83" fmla="*/ 132 h 214"/>
                <a:gd name="T84" fmla="*/ 110 w 292"/>
                <a:gd name="T85" fmla="*/ 114 h 214"/>
                <a:gd name="T86" fmla="*/ 106 w 292"/>
                <a:gd name="T87" fmla="*/ 108 h 214"/>
                <a:gd name="T88" fmla="*/ 92 w 292"/>
                <a:gd name="T89" fmla="*/ 104 h 214"/>
                <a:gd name="T90" fmla="*/ 78 w 292"/>
                <a:gd name="T91" fmla="*/ 112 h 214"/>
                <a:gd name="T92" fmla="*/ 70 w 292"/>
                <a:gd name="T93" fmla="*/ 102 h 214"/>
                <a:gd name="T94" fmla="*/ 62 w 292"/>
                <a:gd name="T95" fmla="*/ 92 h 214"/>
                <a:gd name="T96" fmla="*/ 58 w 292"/>
                <a:gd name="T97" fmla="*/ 90 h 214"/>
                <a:gd name="T98" fmla="*/ 50 w 292"/>
                <a:gd name="T99" fmla="*/ 78 h 214"/>
                <a:gd name="T100" fmla="*/ 42 w 292"/>
                <a:gd name="T101" fmla="*/ 78 h 214"/>
                <a:gd name="T102" fmla="*/ 34 w 292"/>
                <a:gd name="T103" fmla="*/ 74 h 214"/>
                <a:gd name="T104" fmla="*/ 22 w 292"/>
                <a:gd name="T105" fmla="*/ 66 h 214"/>
                <a:gd name="T106" fmla="*/ 10 w 292"/>
                <a:gd name="T107" fmla="*/ 56 h 214"/>
                <a:gd name="T108" fmla="*/ 8 w 292"/>
                <a:gd name="T109" fmla="*/ 68 h 214"/>
                <a:gd name="T110" fmla="*/ 8 w 292"/>
                <a:gd name="T111" fmla="*/ 76 h 214"/>
                <a:gd name="T112" fmla="*/ 6 w 292"/>
                <a:gd name="T113" fmla="*/ 84 h 214"/>
                <a:gd name="T114" fmla="*/ 6 w 292"/>
                <a:gd name="T115" fmla="*/ 94 h 214"/>
                <a:gd name="T116" fmla="*/ 12 w 292"/>
                <a:gd name="T117" fmla="*/ 116 h 214"/>
                <a:gd name="T118" fmla="*/ 2 w 292"/>
                <a:gd name="T119" fmla="*/ 122 h 214"/>
                <a:gd name="T120" fmla="*/ 4 w 292"/>
                <a:gd name="T121" fmla="*/ 134 h 2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2"/>
                <a:gd name="T184" fmla="*/ 0 h 214"/>
                <a:gd name="T185" fmla="*/ 292 w 292"/>
                <a:gd name="T186" fmla="*/ 214 h 2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2" h="214">
                  <a:moveTo>
                    <a:pt x="4" y="134"/>
                  </a:moveTo>
                  <a:lnTo>
                    <a:pt x="10" y="142"/>
                  </a:lnTo>
                  <a:lnTo>
                    <a:pt x="10" y="144"/>
                  </a:lnTo>
                  <a:lnTo>
                    <a:pt x="12" y="150"/>
                  </a:lnTo>
                  <a:lnTo>
                    <a:pt x="14" y="156"/>
                  </a:lnTo>
                  <a:lnTo>
                    <a:pt x="24" y="174"/>
                  </a:lnTo>
                  <a:lnTo>
                    <a:pt x="34" y="192"/>
                  </a:lnTo>
                  <a:lnTo>
                    <a:pt x="42" y="200"/>
                  </a:lnTo>
                  <a:lnTo>
                    <a:pt x="48" y="206"/>
                  </a:lnTo>
                  <a:lnTo>
                    <a:pt x="56" y="210"/>
                  </a:lnTo>
                  <a:lnTo>
                    <a:pt x="66" y="212"/>
                  </a:lnTo>
                  <a:lnTo>
                    <a:pt x="72" y="214"/>
                  </a:lnTo>
                  <a:lnTo>
                    <a:pt x="78" y="212"/>
                  </a:lnTo>
                  <a:lnTo>
                    <a:pt x="82" y="208"/>
                  </a:lnTo>
                  <a:lnTo>
                    <a:pt x="84" y="204"/>
                  </a:lnTo>
                  <a:lnTo>
                    <a:pt x="86" y="196"/>
                  </a:lnTo>
                  <a:lnTo>
                    <a:pt x="84" y="190"/>
                  </a:lnTo>
                  <a:lnTo>
                    <a:pt x="76" y="178"/>
                  </a:lnTo>
                  <a:lnTo>
                    <a:pt x="68" y="166"/>
                  </a:lnTo>
                  <a:lnTo>
                    <a:pt x="66" y="160"/>
                  </a:lnTo>
                  <a:lnTo>
                    <a:pt x="68" y="152"/>
                  </a:lnTo>
                  <a:lnTo>
                    <a:pt x="72" y="150"/>
                  </a:lnTo>
                  <a:lnTo>
                    <a:pt x="78" y="148"/>
                  </a:lnTo>
                  <a:lnTo>
                    <a:pt x="86" y="146"/>
                  </a:lnTo>
                  <a:lnTo>
                    <a:pt x="100" y="146"/>
                  </a:lnTo>
                  <a:lnTo>
                    <a:pt x="102" y="146"/>
                  </a:lnTo>
                  <a:lnTo>
                    <a:pt x="104" y="150"/>
                  </a:lnTo>
                  <a:lnTo>
                    <a:pt x="108" y="160"/>
                  </a:lnTo>
                  <a:lnTo>
                    <a:pt x="110" y="172"/>
                  </a:lnTo>
                  <a:lnTo>
                    <a:pt x="112" y="180"/>
                  </a:lnTo>
                  <a:lnTo>
                    <a:pt x="110" y="188"/>
                  </a:lnTo>
                  <a:lnTo>
                    <a:pt x="106" y="194"/>
                  </a:lnTo>
                  <a:lnTo>
                    <a:pt x="106" y="200"/>
                  </a:lnTo>
                  <a:lnTo>
                    <a:pt x="106" y="206"/>
                  </a:lnTo>
                  <a:lnTo>
                    <a:pt x="112" y="208"/>
                  </a:lnTo>
                  <a:lnTo>
                    <a:pt x="120" y="208"/>
                  </a:lnTo>
                  <a:lnTo>
                    <a:pt x="128" y="204"/>
                  </a:lnTo>
                  <a:lnTo>
                    <a:pt x="146" y="192"/>
                  </a:lnTo>
                  <a:lnTo>
                    <a:pt x="164" y="176"/>
                  </a:lnTo>
                  <a:lnTo>
                    <a:pt x="188" y="156"/>
                  </a:lnTo>
                  <a:lnTo>
                    <a:pt x="214" y="130"/>
                  </a:lnTo>
                  <a:lnTo>
                    <a:pt x="241" y="100"/>
                  </a:lnTo>
                  <a:lnTo>
                    <a:pt x="253" y="82"/>
                  </a:lnTo>
                  <a:lnTo>
                    <a:pt x="265" y="66"/>
                  </a:lnTo>
                  <a:lnTo>
                    <a:pt x="274" y="46"/>
                  </a:lnTo>
                  <a:lnTo>
                    <a:pt x="284" y="28"/>
                  </a:lnTo>
                  <a:lnTo>
                    <a:pt x="284" y="24"/>
                  </a:lnTo>
                  <a:lnTo>
                    <a:pt x="286" y="18"/>
                  </a:lnTo>
                  <a:lnTo>
                    <a:pt x="289" y="12"/>
                  </a:lnTo>
                  <a:lnTo>
                    <a:pt x="289" y="6"/>
                  </a:lnTo>
                  <a:lnTo>
                    <a:pt x="292" y="0"/>
                  </a:lnTo>
                  <a:lnTo>
                    <a:pt x="290" y="0"/>
                  </a:lnTo>
                  <a:lnTo>
                    <a:pt x="286" y="4"/>
                  </a:lnTo>
                  <a:lnTo>
                    <a:pt x="280" y="10"/>
                  </a:lnTo>
                  <a:lnTo>
                    <a:pt x="278" y="10"/>
                  </a:lnTo>
                  <a:lnTo>
                    <a:pt x="278" y="12"/>
                  </a:lnTo>
                  <a:lnTo>
                    <a:pt x="278" y="14"/>
                  </a:lnTo>
                  <a:lnTo>
                    <a:pt x="274" y="18"/>
                  </a:lnTo>
                  <a:lnTo>
                    <a:pt x="271" y="20"/>
                  </a:lnTo>
                  <a:lnTo>
                    <a:pt x="268" y="24"/>
                  </a:lnTo>
                  <a:lnTo>
                    <a:pt x="268" y="26"/>
                  </a:lnTo>
                  <a:lnTo>
                    <a:pt x="266" y="26"/>
                  </a:lnTo>
                  <a:lnTo>
                    <a:pt x="265" y="26"/>
                  </a:lnTo>
                  <a:lnTo>
                    <a:pt x="262" y="24"/>
                  </a:lnTo>
                  <a:lnTo>
                    <a:pt x="262" y="22"/>
                  </a:lnTo>
                  <a:lnTo>
                    <a:pt x="260" y="24"/>
                  </a:lnTo>
                  <a:lnTo>
                    <a:pt x="256" y="30"/>
                  </a:lnTo>
                  <a:lnTo>
                    <a:pt x="253" y="36"/>
                  </a:lnTo>
                  <a:lnTo>
                    <a:pt x="248" y="42"/>
                  </a:lnTo>
                  <a:lnTo>
                    <a:pt x="247" y="44"/>
                  </a:lnTo>
                  <a:lnTo>
                    <a:pt x="244" y="46"/>
                  </a:lnTo>
                  <a:lnTo>
                    <a:pt x="242" y="46"/>
                  </a:lnTo>
                  <a:lnTo>
                    <a:pt x="241" y="46"/>
                  </a:lnTo>
                  <a:lnTo>
                    <a:pt x="238" y="44"/>
                  </a:lnTo>
                  <a:lnTo>
                    <a:pt x="235" y="42"/>
                  </a:lnTo>
                  <a:lnTo>
                    <a:pt x="230" y="38"/>
                  </a:lnTo>
                  <a:lnTo>
                    <a:pt x="229" y="34"/>
                  </a:lnTo>
                  <a:lnTo>
                    <a:pt x="229" y="32"/>
                  </a:lnTo>
                  <a:lnTo>
                    <a:pt x="229" y="30"/>
                  </a:lnTo>
                  <a:lnTo>
                    <a:pt x="226" y="32"/>
                  </a:lnTo>
                  <a:lnTo>
                    <a:pt x="226" y="34"/>
                  </a:lnTo>
                  <a:lnTo>
                    <a:pt x="224" y="36"/>
                  </a:lnTo>
                  <a:lnTo>
                    <a:pt x="223" y="38"/>
                  </a:lnTo>
                  <a:lnTo>
                    <a:pt x="223" y="42"/>
                  </a:lnTo>
                  <a:lnTo>
                    <a:pt x="220" y="44"/>
                  </a:lnTo>
                  <a:lnTo>
                    <a:pt x="220" y="46"/>
                  </a:lnTo>
                  <a:lnTo>
                    <a:pt x="218" y="48"/>
                  </a:lnTo>
                  <a:lnTo>
                    <a:pt x="217" y="54"/>
                  </a:lnTo>
                  <a:lnTo>
                    <a:pt x="214" y="62"/>
                  </a:lnTo>
                  <a:lnTo>
                    <a:pt x="212" y="66"/>
                  </a:lnTo>
                  <a:lnTo>
                    <a:pt x="212" y="68"/>
                  </a:lnTo>
                  <a:lnTo>
                    <a:pt x="212" y="70"/>
                  </a:lnTo>
                  <a:lnTo>
                    <a:pt x="210" y="68"/>
                  </a:lnTo>
                  <a:lnTo>
                    <a:pt x="208" y="66"/>
                  </a:lnTo>
                  <a:lnTo>
                    <a:pt x="204" y="70"/>
                  </a:lnTo>
                  <a:lnTo>
                    <a:pt x="202" y="76"/>
                  </a:lnTo>
                  <a:lnTo>
                    <a:pt x="202" y="82"/>
                  </a:lnTo>
                  <a:lnTo>
                    <a:pt x="200" y="90"/>
                  </a:lnTo>
                  <a:lnTo>
                    <a:pt x="198" y="92"/>
                  </a:lnTo>
                  <a:lnTo>
                    <a:pt x="196" y="94"/>
                  </a:lnTo>
                  <a:lnTo>
                    <a:pt x="194" y="94"/>
                  </a:lnTo>
                  <a:lnTo>
                    <a:pt x="192" y="94"/>
                  </a:lnTo>
                  <a:lnTo>
                    <a:pt x="188" y="90"/>
                  </a:lnTo>
                  <a:lnTo>
                    <a:pt x="184" y="84"/>
                  </a:lnTo>
                  <a:lnTo>
                    <a:pt x="182" y="82"/>
                  </a:lnTo>
                  <a:lnTo>
                    <a:pt x="180" y="80"/>
                  </a:lnTo>
                  <a:lnTo>
                    <a:pt x="178" y="80"/>
                  </a:lnTo>
                  <a:lnTo>
                    <a:pt x="176" y="80"/>
                  </a:lnTo>
                  <a:lnTo>
                    <a:pt x="176" y="82"/>
                  </a:lnTo>
                  <a:lnTo>
                    <a:pt x="174" y="84"/>
                  </a:lnTo>
                  <a:lnTo>
                    <a:pt x="174" y="82"/>
                  </a:lnTo>
                  <a:lnTo>
                    <a:pt x="172" y="82"/>
                  </a:lnTo>
                  <a:lnTo>
                    <a:pt x="172" y="80"/>
                  </a:lnTo>
                  <a:lnTo>
                    <a:pt x="170" y="78"/>
                  </a:lnTo>
                  <a:lnTo>
                    <a:pt x="166" y="72"/>
                  </a:lnTo>
                  <a:lnTo>
                    <a:pt x="160" y="64"/>
                  </a:lnTo>
                  <a:lnTo>
                    <a:pt x="160" y="66"/>
                  </a:lnTo>
                  <a:lnTo>
                    <a:pt x="160" y="68"/>
                  </a:lnTo>
                  <a:lnTo>
                    <a:pt x="158" y="68"/>
                  </a:lnTo>
                  <a:lnTo>
                    <a:pt x="156" y="64"/>
                  </a:lnTo>
                  <a:lnTo>
                    <a:pt x="150" y="58"/>
                  </a:lnTo>
                  <a:lnTo>
                    <a:pt x="146" y="54"/>
                  </a:lnTo>
                  <a:lnTo>
                    <a:pt x="144" y="52"/>
                  </a:lnTo>
                  <a:lnTo>
                    <a:pt x="142" y="52"/>
                  </a:lnTo>
                  <a:lnTo>
                    <a:pt x="142" y="54"/>
                  </a:lnTo>
                  <a:lnTo>
                    <a:pt x="142" y="60"/>
                  </a:lnTo>
                  <a:lnTo>
                    <a:pt x="142" y="66"/>
                  </a:lnTo>
                  <a:lnTo>
                    <a:pt x="142" y="68"/>
                  </a:lnTo>
                  <a:lnTo>
                    <a:pt x="142" y="70"/>
                  </a:lnTo>
                  <a:lnTo>
                    <a:pt x="142" y="72"/>
                  </a:lnTo>
                  <a:lnTo>
                    <a:pt x="142" y="78"/>
                  </a:lnTo>
                  <a:lnTo>
                    <a:pt x="144" y="86"/>
                  </a:lnTo>
                  <a:lnTo>
                    <a:pt x="142" y="86"/>
                  </a:lnTo>
                  <a:lnTo>
                    <a:pt x="140" y="86"/>
                  </a:lnTo>
                  <a:lnTo>
                    <a:pt x="138" y="86"/>
                  </a:lnTo>
                  <a:lnTo>
                    <a:pt x="138" y="88"/>
                  </a:lnTo>
                  <a:lnTo>
                    <a:pt x="138" y="90"/>
                  </a:lnTo>
                  <a:lnTo>
                    <a:pt x="138" y="94"/>
                  </a:lnTo>
                  <a:lnTo>
                    <a:pt x="140" y="100"/>
                  </a:lnTo>
                  <a:lnTo>
                    <a:pt x="142" y="110"/>
                  </a:lnTo>
                  <a:lnTo>
                    <a:pt x="144" y="114"/>
                  </a:lnTo>
                  <a:lnTo>
                    <a:pt x="144" y="116"/>
                  </a:lnTo>
                  <a:lnTo>
                    <a:pt x="144" y="118"/>
                  </a:lnTo>
                  <a:lnTo>
                    <a:pt x="142" y="120"/>
                  </a:lnTo>
                  <a:lnTo>
                    <a:pt x="138" y="118"/>
                  </a:lnTo>
                  <a:lnTo>
                    <a:pt x="138" y="130"/>
                  </a:lnTo>
                  <a:lnTo>
                    <a:pt x="140" y="138"/>
                  </a:lnTo>
                  <a:lnTo>
                    <a:pt x="142" y="142"/>
                  </a:lnTo>
                  <a:lnTo>
                    <a:pt x="144" y="144"/>
                  </a:lnTo>
                  <a:lnTo>
                    <a:pt x="146" y="152"/>
                  </a:lnTo>
                  <a:lnTo>
                    <a:pt x="148" y="160"/>
                  </a:lnTo>
                  <a:lnTo>
                    <a:pt x="148" y="166"/>
                  </a:lnTo>
                  <a:lnTo>
                    <a:pt x="148" y="172"/>
                  </a:lnTo>
                  <a:lnTo>
                    <a:pt x="144" y="180"/>
                  </a:lnTo>
                  <a:lnTo>
                    <a:pt x="142" y="184"/>
                  </a:lnTo>
                  <a:lnTo>
                    <a:pt x="142" y="186"/>
                  </a:lnTo>
                  <a:lnTo>
                    <a:pt x="142" y="188"/>
                  </a:lnTo>
                  <a:lnTo>
                    <a:pt x="142" y="190"/>
                  </a:lnTo>
                  <a:lnTo>
                    <a:pt x="140" y="190"/>
                  </a:lnTo>
                  <a:lnTo>
                    <a:pt x="136" y="184"/>
                  </a:lnTo>
                  <a:lnTo>
                    <a:pt x="134" y="182"/>
                  </a:lnTo>
                  <a:lnTo>
                    <a:pt x="130" y="176"/>
                  </a:lnTo>
                  <a:lnTo>
                    <a:pt x="124" y="164"/>
                  </a:lnTo>
                  <a:lnTo>
                    <a:pt x="116" y="144"/>
                  </a:lnTo>
                  <a:lnTo>
                    <a:pt x="116" y="140"/>
                  </a:lnTo>
                  <a:lnTo>
                    <a:pt x="114" y="130"/>
                  </a:lnTo>
                  <a:lnTo>
                    <a:pt x="114" y="132"/>
                  </a:lnTo>
                  <a:lnTo>
                    <a:pt x="112" y="132"/>
                  </a:lnTo>
                  <a:lnTo>
                    <a:pt x="112" y="130"/>
                  </a:lnTo>
                  <a:lnTo>
                    <a:pt x="110" y="124"/>
                  </a:lnTo>
                  <a:lnTo>
                    <a:pt x="112" y="118"/>
                  </a:lnTo>
                  <a:lnTo>
                    <a:pt x="110" y="114"/>
                  </a:lnTo>
                  <a:lnTo>
                    <a:pt x="110" y="112"/>
                  </a:lnTo>
                  <a:lnTo>
                    <a:pt x="110" y="114"/>
                  </a:lnTo>
                  <a:lnTo>
                    <a:pt x="108" y="114"/>
                  </a:lnTo>
                  <a:lnTo>
                    <a:pt x="106" y="108"/>
                  </a:lnTo>
                  <a:lnTo>
                    <a:pt x="104" y="104"/>
                  </a:lnTo>
                  <a:lnTo>
                    <a:pt x="100" y="100"/>
                  </a:lnTo>
                  <a:lnTo>
                    <a:pt x="96" y="98"/>
                  </a:lnTo>
                  <a:lnTo>
                    <a:pt x="92" y="104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0" y="114"/>
                  </a:lnTo>
                  <a:lnTo>
                    <a:pt x="78" y="112"/>
                  </a:lnTo>
                  <a:lnTo>
                    <a:pt x="76" y="108"/>
                  </a:lnTo>
                  <a:lnTo>
                    <a:pt x="72" y="104"/>
                  </a:lnTo>
                  <a:lnTo>
                    <a:pt x="72" y="102"/>
                  </a:lnTo>
                  <a:lnTo>
                    <a:pt x="70" y="102"/>
                  </a:lnTo>
                  <a:lnTo>
                    <a:pt x="68" y="98"/>
                  </a:lnTo>
                  <a:lnTo>
                    <a:pt x="66" y="94"/>
                  </a:lnTo>
                  <a:lnTo>
                    <a:pt x="62" y="90"/>
                  </a:lnTo>
                  <a:lnTo>
                    <a:pt x="62" y="92"/>
                  </a:lnTo>
                  <a:lnTo>
                    <a:pt x="60" y="94"/>
                  </a:lnTo>
                  <a:lnTo>
                    <a:pt x="60" y="92"/>
                  </a:lnTo>
                  <a:lnTo>
                    <a:pt x="58" y="92"/>
                  </a:lnTo>
                  <a:lnTo>
                    <a:pt x="58" y="90"/>
                  </a:lnTo>
                  <a:lnTo>
                    <a:pt x="56" y="88"/>
                  </a:lnTo>
                  <a:lnTo>
                    <a:pt x="56" y="86"/>
                  </a:lnTo>
                  <a:lnTo>
                    <a:pt x="52" y="82"/>
                  </a:lnTo>
                  <a:lnTo>
                    <a:pt x="50" y="78"/>
                  </a:lnTo>
                  <a:lnTo>
                    <a:pt x="48" y="76"/>
                  </a:lnTo>
                  <a:lnTo>
                    <a:pt x="44" y="74"/>
                  </a:lnTo>
                  <a:lnTo>
                    <a:pt x="44" y="76"/>
                  </a:lnTo>
                  <a:lnTo>
                    <a:pt x="42" y="78"/>
                  </a:lnTo>
                  <a:lnTo>
                    <a:pt x="40" y="80"/>
                  </a:lnTo>
                  <a:lnTo>
                    <a:pt x="38" y="80"/>
                  </a:lnTo>
                  <a:lnTo>
                    <a:pt x="36" y="78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24" y="64"/>
                  </a:lnTo>
                  <a:lnTo>
                    <a:pt x="24" y="66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20" y="68"/>
                  </a:lnTo>
                  <a:lnTo>
                    <a:pt x="18" y="64"/>
                  </a:lnTo>
                  <a:lnTo>
                    <a:pt x="10" y="56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6" y="62"/>
                  </a:lnTo>
                  <a:lnTo>
                    <a:pt x="8" y="68"/>
                  </a:lnTo>
                  <a:lnTo>
                    <a:pt x="8" y="70"/>
                  </a:lnTo>
                  <a:lnTo>
                    <a:pt x="6" y="70"/>
                  </a:lnTo>
                  <a:lnTo>
                    <a:pt x="6" y="72"/>
                  </a:lnTo>
                  <a:lnTo>
                    <a:pt x="8" y="76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4"/>
                  </a:lnTo>
                  <a:lnTo>
                    <a:pt x="6" y="82"/>
                  </a:lnTo>
                  <a:lnTo>
                    <a:pt x="6" y="84"/>
                  </a:lnTo>
                  <a:lnTo>
                    <a:pt x="6" y="86"/>
                  </a:lnTo>
                  <a:lnTo>
                    <a:pt x="6" y="94"/>
                  </a:lnTo>
                  <a:lnTo>
                    <a:pt x="8" y="106"/>
                  </a:lnTo>
                  <a:lnTo>
                    <a:pt x="10" y="112"/>
                  </a:lnTo>
                  <a:lnTo>
                    <a:pt x="10" y="114"/>
                  </a:lnTo>
                  <a:lnTo>
                    <a:pt x="12" y="116"/>
                  </a:lnTo>
                  <a:lnTo>
                    <a:pt x="12" y="118"/>
                  </a:lnTo>
                  <a:lnTo>
                    <a:pt x="6" y="120"/>
                  </a:lnTo>
                  <a:lnTo>
                    <a:pt x="4" y="122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0" y="120"/>
                  </a:lnTo>
                  <a:lnTo>
                    <a:pt x="2" y="126"/>
                  </a:lnTo>
                  <a:lnTo>
                    <a:pt x="4" y="13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1" name="Freeform 166"/>
            <p:cNvSpPr>
              <a:spLocks/>
            </p:cNvSpPr>
            <p:nvPr/>
          </p:nvSpPr>
          <p:spPr bwMode="auto">
            <a:xfrm>
              <a:off x="690" y="3507"/>
              <a:ext cx="166" cy="188"/>
            </a:xfrm>
            <a:custGeom>
              <a:avLst/>
              <a:gdLst>
                <a:gd name="T0" fmla="*/ 94 w 166"/>
                <a:gd name="T1" fmla="*/ 28 h 188"/>
                <a:gd name="T2" fmla="*/ 94 w 166"/>
                <a:gd name="T3" fmla="*/ 20 h 188"/>
                <a:gd name="T4" fmla="*/ 99 w 166"/>
                <a:gd name="T5" fmla="*/ 0 h 188"/>
                <a:gd name="T6" fmla="*/ 87 w 166"/>
                <a:gd name="T7" fmla="*/ 24 h 188"/>
                <a:gd name="T8" fmla="*/ 63 w 166"/>
                <a:gd name="T9" fmla="*/ 68 h 188"/>
                <a:gd name="T10" fmla="*/ 20 w 166"/>
                <a:gd name="T11" fmla="*/ 124 h 188"/>
                <a:gd name="T12" fmla="*/ 8 w 166"/>
                <a:gd name="T13" fmla="*/ 158 h 188"/>
                <a:gd name="T14" fmla="*/ 27 w 166"/>
                <a:gd name="T15" fmla="*/ 182 h 188"/>
                <a:gd name="T16" fmla="*/ 40 w 166"/>
                <a:gd name="T17" fmla="*/ 188 h 188"/>
                <a:gd name="T18" fmla="*/ 51 w 166"/>
                <a:gd name="T19" fmla="*/ 188 h 188"/>
                <a:gd name="T20" fmla="*/ 57 w 166"/>
                <a:gd name="T21" fmla="*/ 180 h 188"/>
                <a:gd name="T22" fmla="*/ 57 w 166"/>
                <a:gd name="T23" fmla="*/ 160 h 188"/>
                <a:gd name="T24" fmla="*/ 57 w 166"/>
                <a:gd name="T25" fmla="*/ 142 h 188"/>
                <a:gd name="T26" fmla="*/ 60 w 166"/>
                <a:gd name="T27" fmla="*/ 138 h 188"/>
                <a:gd name="T28" fmla="*/ 72 w 166"/>
                <a:gd name="T29" fmla="*/ 136 h 188"/>
                <a:gd name="T30" fmla="*/ 81 w 166"/>
                <a:gd name="T31" fmla="*/ 140 h 188"/>
                <a:gd name="T32" fmla="*/ 82 w 166"/>
                <a:gd name="T33" fmla="*/ 148 h 188"/>
                <a:gd name="T34" fmla="*/ 75 w 166"/>
                <a:gd name="T35" fmla="*/ 164 h 188"/>
                <a:gd name="T36" fmla="*/ 70 w 166"/>
                <a:gd name="T37" fmla="*/ 176 h 188"/>
                <a:gd name="T38" fmla="*/ 75 w 166"/>
                <a:gd name="T39" fmla="*/ 176 h 188"/>
                <a:gd name="T40" fmla="*/ 88 w 166"/>
                <a:gd name="T41" fmla="*/ 170 h 188"/>
                <a:gd name="T42" fmla="*/ 100 w 166"/>
                <a:gd name="T43" fmla="*/ 158 h 188"/>
                <a:gd name="T44" fmla="*/ 96 w 166"/>
                <a:gd name="T45" fmla="*/ 154 h 188"/>
                <a:gd name="T46" fmla="*/ 111 w 166"/>
                <a:gd name="T47" fmla="*/ 148 h 188"/>
                <a:gd name="T48" fmla="*/ 129 w 166"/>
                <a:gd name="T49" fmla="*/ 138 h 188"/>
                <a:gd name="T50" fmla="*/ 135 w 166"/>
                <a:gd name="T51" fmla="*/ 132 h 188"/>
                <a:gd name="T52" fmla="*/ 130 w 166"/>
                <a:gd name="T53" fmla="*/ 128 h 188"/>
                <a:gd name="T54" fmla="*/ 132 w 166"/>
                <a:gd name="T55" fmla="*/ 126 h 188"/>
                <a:gd name="T56" fmla="*/ 138 w 166"/>
                <a:gd name="T57" fmla="*/ 122 h 188"/>
                <a:gd name="T58" fmla="*/ 144 w 166"/>
                <a:gd name="T59" fmla="*/ 118 h 188"/>
                <a:gd name="T60" fmla="*/ 153 w 166"/>
                <a:gd name="T61" fmla="*/ 114 h 188"/>
                <a:gd name="T62" fmla="*/ 150 w 166"/>
                <a:gd name="T63" fmla="*/ 110 h 188"/>
                <a:gd name="T64" fmla="*/ 153 w 166"/>
                <a:gd name="T65" fmla="*/ 108 h 188"/>
                <a:gd name="T66" fmla="*/ 160 w 166"/>
                <a:gd name="T67" fmla="*/ 102 h 188"/>
                <a:gd name="T68" fmla="*/ 166 w 166"/>
                <a:gd name="T69" fmla="*/ 96 h 188"/>
                <a:gd name="T70" fmla="*/ 165 w 166"/>
                <a:gd name="T71" fmla="*/ 94 h 188"/>
                <a:gd name="T72" fmla="*/ 154 w 166"/>
                <a:gd name="T73" fmla="*/ 96 h 188"/>
                <a:gd name="T74" fmla="*/ 138 w 166"/>
                <a:gd name="T75" fmla="*/ 96 h 188"/>
                <a:gd name="T76" fmla="*/ 130 w 166"/>
                <a:gd name="T77" fmla="*/ 98 h 188"/>
                <a:gd name="T78" fmla="*/ 126 w 166"/>
                <a:gd name="T79" fmla="*/ 98 h 188"/>
                <a:gd name="T80" fmla="*/ 126 w 166"/>
                <a:gd name="T81" fmla="*/ 94 h 188"/>
                <a:gd name="T82" fmla="*/ 123 w 166"/>
                <a:gd name="T83" fmla="*/ 92 h 188"/>
                <a:gd name="T84" fmla="*/ 108 w 166"/>
                <a:gd name="T85" fmla="*/ 94 h 188"/>
                <a:gd name="T86" fmla="*/ 99 w 166"/>
                <a:gd name="T87" fmla="*/ 92 h 188"/>
                <a:gd name="T88" fmla="*/ 96 w 166"/>
                <a:gd name="T89" fmla="*/ 90 h 188"/>
                <a:gd name="T90" fmla="*/ 102 w 166"/>
                <a:gd name="T91" fmla="*/ 76 h 188"/>
                <a:gd name="T92" fmla="*/ 106 w 166"/>
                <a:gd name="T93" fmla="*/ 70 h 188"/>
                <a:gd name="T94" fmla="*/ 106 w 166"/>
                <a:gd name="T95" fmla="*/ 64 h 188"/>
                <a:gd name="T96" fmla="*/ 102 w 166"/>
                <a:gd name="T97" fmla="*/ 64 h 188"/>
                <a:gd name="T98" fmla="*/ 102 w 166"/>
                <a:gd name="T99" fmla="*/ 60 h 188"/>
                <a:gd name="T100" fmla="*/ 106 w 166"/>
                <a:gd name="T101" fmla="*/ 52 h 188"/>
                <a:gd name="T102" fmla="*/ 111 w 166"/>
                <a:gd name="T103" fmla="*/ 46 h 188"/>
                <a:gd name="T104" fmla="*/ 108 w 166"/>
                <a:gd name="T105" fmla="*/ 42 h 188"/>
                <a:gd name="T106" fmla="*/ 112 w 166"/>
                <a:gd name="T107" fmla="*/ 36 h 188"/>
                <a:gd name="T108" fmla="*/ 114 w 166"/>
                <a:gd name="T109" fmla="*/ 28 h 188"/>
                <a:gd name="T110" fmla="*/ 106 w 166"/>
                <a:gd name="T111" fmla="*/ 30 h 1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66"/>
                <a:gd name="T169" fmla="*/ 0 h 188"/>
                <a:gd name="T170" fmla="*/ 166 w 166"/>
                <a:gd name="T171" fmla="*/ 188 h 18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66" h="188">
                  <a:moveTo>
                    <a:pt x="94" y="28"/>
                  </a:moveTo>
                  <a:lnTo>
                    <a:pt x="94" y="28"/>
                  </a:lnTo>
                  <a:lnTo>
                    <a:pt x="94" y="26"/>
                  </a:lnTo>
                  <a:lnTo>
                    <a:pt x="94" y="20"/>
                  </a:lnTo>
                  <a:lnTo>
                    <a:pt x="96" y="14"/>
                  </a:lnTo>
                  <a:lnTo>
                    <a:pt x="99" y="0"/>
                  </a:lnTo>
                  <a:lnTo>
                    <a:pt x="94" y="2"/>
                  </a:lnTo>
                  <a:lnTo>
                    <a:pt x="87" y="24"/>
                  </a:lnTo>
                  <a:lnTo>
                    <a:pt x="75" y="46"/>
                  </a:lnTo>
                  <a:lnTo>
                    <a:pt x="63" y="68"/>
                  </a:lnTo>
                  <a:lnTo>
                    <a:pt x="48" y="88"/>
                  </a:lnTo>
                  <a:lnTo>
                    <a:pt x="20" y="124"/>
                  </a:lnTo>
                  <a:lnTo>
                    <a:pt x="0" y="146"/>
                  </a:lnTo>
                  <a:lnTo>
                    <a:pt x="8" y="158"/>
                  </a:lnTo>
                  <a:lnTo>
                    <a:pt x="18" y="174"/>
                  </a:lnTo>
                  <a:lnTo>
                    <a:pt x="27" y="182"/>
                  </a:lnTo>
                  <a:lnTo>
                    <a:pt x="33" y="186"/>
                  </a:lnTo>
                  <a:lnTo>
                    <a:pt x="40" y="188"/>
                  </a:lnTo>
                  <a:lnTo>
                    <a:pt x="45" y="188"/>
                  </a:lnTo>
                  <a:lnTo>
                    <a:pt x="51" y="188"/>
                  </a:lnTo>
                  <a:lnTo>
                    <a:pt x="54" y="184"/>
                  </a:lnTo>
                  <a:lnTo>
                    <a:pt x="57" y="180"/>
                  </a:lnTo>
                  <a:lnTo>
                    <a:pt x="57" y="174"/>
                  </a:lnTo>
                  <a:lnTo>
                    <a:pt x="57" y="160"/>
                  </a:lnTo>
                  <a:lnTo>
                    <a:pt x="54" y="148"/>
                  </a:lnTo>
                  <a:lnTo>
                    <a:pt x="57" y="142"/>
                  </a:lnTo>
                  <a:lnTo>
                    <a:pt x="58" y="140"/>
                  </a:lnTo>
                  <a:lnTo>
                    <a:pt x="60" y="138"/>
                  </a:lnTo>
                  <a:lnTo>
                    <a:pt x="64" y="136"/>
                  </a:lnTo>
                  <a:lnTo>
                    <a:pt x="72" y="136"/>
                  </a:lnTo>
                  <a:lnTo>
                    <a:pt x="78" y="138"/>
                  </a:lnTo>
                  <a:lnTo>
                    <a:pt x="81" y="140"/>
                  </a:lnTo>
                  <a:lnTo>
                    <a:pt x="82" y="144"/>
                  </a:lnTo>
                  <a:lnTo>
                    <a:pt x="82" y="148"/>
                  </a:lnTo>
                  <a:lnTo>
                    <a:pt x="81" y="154"/>
                  </a:lnTo>
                  <a:lnTo>
                    <a:pt x="75" y="164"/>
                  </a:lnTo>
                  <a:lnTo>
                    <a:pt x="72" y="170"/>
                  </a:lnTo>
                  <a:lnTo>
                    <a:pt x="70" y="176"/>
                  </a:lnTo>
                  <a:lnTo>
                    <a:pt x="70" y="178"/>
                  </a:lnTo>
                  <a:lnTo>
                    <a:pt x="75" y="176"/>
                  </a:lnTo>
                  <a:lnTo>
                    <a:pt x="78" y="174"/>
                  </a:lnTo>
                  <a:lnTo>
                    <a:pt x="88" y="170"/>
                  </a:lnTo>
                  <a:lnTo>
                    <a:pt x="94" y="164"/>
                  </a:lnTo>
                  <a:lnTo>
                    <a:pt x="100" y="158"/>
                  </a:lnTo>
                  <a:lnTo>
                    <a:pt x="96" y="156"/>
                  </a:lnTo>
                  <a:lnTo>
                    <a:pt x="96" y="154"/>
                  </a:lnTo>
                  <a:lnTo>
                    <a:pt x="105" y="150"/>
                  </a:lnTo>
                  <a:lnTo>
                    <a:pt x="111" y="148"/>
                  </a:lnTo>
                  <a:lnTo>
                    <a:pt x="124" y="140"/>
                  </a:lnTo>
                  <a:lnTo>
                    <a:pt x="129" y="138"/>
                  </a:lnTo>
                  <a:lnTo>
                    <a:pt x="132" y="134"/>
                  </a:lnTo>
                  <a:lnTo>
                    <a:pt x="135" y="132"/>
                  </a:lnTo>
                  <a:lnTo>
                    <a:pt x="132" y="130"/>
                  </a:lnTo>
                  <a:lnTo>
                    <a:pt x="130" y="128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6" y="124"/>
                  </a:lnTo>
                  <a:lnTo>
                    <a:pt x="138" y="122"/>
                  </a:lnTo>
                  <a:lnTo>
                    <a:pt x="141" y="122"/>
                  </a:lnTo>
                  <a:lnTo>
                    <a:pt x="144" y="118"/>
                  </a:lnTo>
                  <a:lnTo>
                    <a:pt x="150" y="116"/>
                  </a:lnTo>
                  <a:lnTo>
                    <a:pt x="153" y="114"/>
                  </a:lnTo>
                  <a:lnTo>
                    <a:pt x="150" y="112"/>
                  </a:lnTo>
                  <a:lnTo>
                    <a:pt x="150" y="110"/>
                  </a:lnTo>
                  <a:lnTo>
                    <a:pt x="153" y="110"/>
                  </a:lnTo>
                  <a:lnTo>
                    <a:pt x="153" y="108"/>
                  </a:lnTo>
                  <a:lnTo>
                    <a:pt x="154" y="108"/>
                  </a:lnTo>
                  <a:lnTo>
                    <a:pt x="160" y="102"/>
                  </a:lnTo>
                  <a:lnTo>
                    <a:pt x="165" y="98"/>
                  </a:lnTo>
                  <a:lnTo>
                    <a:pt x="166" y="96"/>
                  </a:lnTo>
                  <a:lnTo>
                    <a:pt x="166" y="94"/>
                  </a:lnTo>
                  <a:lnTo>
                    <a:pt x="165" y="94"/>
                  </a:lnTo>
                  <a:lnTo>
                    <a:pt x="160" y="96"/>
                  </a:lnTo>
                  <a:lnTo>
                    <a:pt x="154" y="96"/>
                  </a:lnTo>
                  <a:lnTo>
                    <a:pt x="148" y="96"/>
                  </a:lnTo>
                  <a:lnTo>
                    <a:pt x="138" y="96"/>
                  </a:lnTo>
                  <a:lnTo>
                    <a:pt x="132" y="96"/>
                  </a:lnTo>
                  <a:lnTo>
                    <a:pt x="130" y="98"/>
                  </a:lnTo>
                  <a:lnTo>
                    <a:pt x="129" y="98"/>
                  </a:lnTo>
                  <a:lnTo>
                    <a:pt x="126" y="98"/>
                  </a:lnTo>
                  <a:lnTo>
                    <a:pt x="126" y="96"/>
                  </a:lnTo>
                  <a:lnTo>
                    <a:pt x="126" y="94"/>
                  </a:lnTo>
                  <a:lnTo>
                    <a:pt x="126" y="92"/>
                  </a:lnTo>
                  <a:lnTo>
                    <a:pt x="123" y="92"/>
                  </a:lnTo>
                  <a:lnTo>
                    <a:pt x="112" y="94"/>
                  </a:lnTo>
                  <a:lnTo>
                    <a:pt x="108" y="94"/>
                  </a:lnTo>
                  <a:lnTo>
                    <a:pt x="105" y="94"/>
                  </a:lnTo>
                  <a:lnTo>
                    <a:pt x="99" y="92"/>
                  </a:lnTo>
                  <a:lnTo>
                    <a:pt x="96" y="92"/>
                  </a:lnTo>
                  <a:lnTo>
                    <a:pt x="96" y="90"/>
                  </a:lnTo>
                  <a:lnTo>
                    <a:pt x="99" y="84"/>
                  </a:lnTo>
                  <a:lnTo>
                    <a:pt x="102" y="76"/>
                  </a:lnTo>
                  <a:lnTo>
                    <a:pt x="105" y="74"/>
                  </a:lnTo>
                  <a:lnTo>
                    <a:pt x="106" y="70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5" y="64"/>
                  </a:lnTo>
                  <a:lnTo>
                    <a:pt x="102" y="64"/>
                  </a:lnTo>
                  <a:lnTo>
                    <a:pt x="100" y="64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6" y="52"/>
                  </a:lnTo>
                  <a:lnTo>
                    <a:pt x="108" y="48"/>
                  </a:lnTo>
                  <a:lnTo>
                    <a:pt x="111" y="46"/>
                  </a:lnTo>
                  <a:lnTo>
                    <a:pt x="108" y="44"/>
                  </a:lnTo>
                  <a:lnTo>
                    <a:pt x="108" y="42"/>
                  </a:lnTo>
                  <a:lnTo>
                    <a:pt x="108" y="40"/>
                  </a:lnTo>
                  <a:lnTo>
                    <a:pt x="112" y="36"/>
                  </a:lnTo>
                  <a:lnTo>
                    <a:pt x="114" y="32"/>
                  </a:lnTo>
                  <a:lnTo>
                    <a:pt x="114" y="28"/>
                  </a:lnTo>
                  <a:lnTo>
                    <a:pt x="111" y="30"/>
                  </a:lnTo>
                  <a:lnTo>
                    <a:pt x="106" y="30"/>
                  </a:lnTo>
                  <a:lnTo>
                    <a:pt x="94" y="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2" name="Freeform 167"/>
            <p:cNvSpPr>
              <a:spLocks/>
            </p:cNvSpPr>
            <p:nvPr/>
          </p:nvSpPr>
          <p:spPr bwMode="auto">
            <a:xfrm>
              <a:off x="777" y="3691"/>
              <a:ext cx="123" cy="68"/>
            </a:xfrm>
            <a:custGeom>
              <a:avLst/>
              <a:gdLst>
                <a:gd name="T0" fmla="*/ 67 w 123"/>
                <a:gd name="T1" fmla="*/ 26 h 68"/>
                <a:gd name="T2" fmla="*/ 63 w 123"/>
                <a:gd name="T3" fmla="*/ 26 h 68"/>
                <a:gd name="T4" fmla="*/ 61 w 123"/>
                <a:gd name="T5" fmla="*/ 24 h 68"/>
                <a:gd name="T6" fmla="*/ 61 w 123"/>
                <a:gd name="T7" fmla="*/ 20 h 68"/>
                <a:gd name="T8" fmla="*/ 61 w 123"/>
                <a:gd name="T9" fmla="*/ 16 h 68"/>
                <a:gd name="T10" fmla="*/ 61 w 123"/>
                <a:gd name="T11" fmla="*/ 8 h 68"/>
                <a:gd name="T12" fmla="*/ 63 w 123"/>
                <a:gd name="T13" fmla="*/ 2 h 68"/>
                <a:gd name="T14" fmla="*/ 66 w 123"/>
                <a:gd name="T15" fmla="*/ 0 h 68"/>
                <a:gd name="T16" fmla="*/ 33 w 123"/>
                <a:gd name="T17" fmla="*/ 6 h 68"/>
                <a:gd name="T18" fmla="*/ 12 w 123"/>
                <a:gd name="T19" fmla="*/ 14 h 68"/>
                <a:gd name="T20" fmla="*/ 1 w 123"/>
                <a:gd name="T21" fmla="*/ 24 h 68"/>
                <a:gd name="T22" fmla="*/ 0 w 123"/>
                <a:gd name="T23" fmla="*/ 36 h 68"/>
                <a:gd name="T24" fmla="*/ 1 w 123"/>
                <a:gd name="T25" fmla="*/ 46 h 68"/>
                <a:gd name="T26" fmla="*/ 15 w 123"/>
                <a:gd name="T27" fmla="*/ 62 h 68"/>
                <a:gd name="T28" fmla="*/ 25 w 123"/>
                <a:gd name="T29" fmla="*/ 68 h 68"/>
                <a:gd name="T30" fmla="*/ 27 w 123"/>
                <a:gd name="T31" fmla="*/ 66 h 68"/>
                <a:gd name="T32" fmla="*/ 21 w 123"/>
                <a:gd name="T33" fmla="*/ 44 h 68"/>
                <a:gd name="T34" fmla="*/ 25 w 123"/>
                <a:gd name="T35" fmla="*/ 34 h 68"/>
                <a:gd name="T36" fmla="*/ 37 w 123"/>
                <a:gd name="T37" fmla="*/ 30 h 68"/>
                <a:gd name="T38" fmla="*/ 43 w 123"/>
                <a:gd name="T39" fmla="*/ 32 h 68"/>
                <a:gd name="T40" fmla="*/ 42 w 123"/>
                <a:gd name="T41" fmla="*/ 42 h 68"/>
                <a:gd name="T42" fmla="*/ 37 w 123"/>
                <a:gd name="T43" fmla="*/ 60 h 68"/>
                <a:gd name="T44" fmla="*/ 43 w 123"/>
                <a:gd name="T45" fmla="*/ 64 h 68"/>
                <a:gd name="T46" fmla="*/ 81 w 123"/>
                <a:gd name="T47" fmla="*/ 52 h 68"/>
                <a:gd name="T48" fmla="*/ 123 w 123"/>
                <a:gd name="T49" fmla="*/ 44 h 68"/>
                <a:gd name="T50" fmla="*/ 123 w 123"/>
                <a:gd name="T51" fmla="*/ 40 h 68"/>
                <a:gd name="T52" fmla="*/ 115 w 123"/>
                <a:gd name="T53" fmla="*/ 38 h 68"/>
                <a:gd name="T54" fmla="*/ 103 w 123"/>
                <a:gd name="T55" fmla="*/ 36 h 68"/>
                <a:gd name="T56" fmla="*/ 102 w 123"/>
                <a:gd name="T57" fmla="*/ 34 h 68"/>
                <a:gd name="T58" fmla="*/ 103 w 123"/>
                <a:gd name="T59" fmla="*/ 30 h 68"/>
                <a:gd name="T60" fmla="*/ 102 w 123"/>
                <a:gd name="T61" fmla="*/ 28 h 68"/>
                <a:gd name="T62" fmla="*/ 97 w 123"/>
                <a:gd name="T63" fmla="*/ 28 h 68"/>
                <a:gd name="T64" fmla="*/ 79 w 123"/>
                <a:gd name="T65" fmla="*/ 28 h 68"/>
                <a:gd name="T66" fmla="*/ 69 w 123"/>
                <a:gd name="T67" fmla="*/ 26 h 6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3"/>
                <a:gd name="T103" fmla="*/ 0 h 68"/>
                <a:gd name="T104" fmla="*/ 123 w 123"/>
                <a:gd name="T105" fmla="*/ 68 h 6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3" h="68">
                  <a:moveTo>
                    <a:pt x="69" y="26"/>
                  </a:moveTo>
                  <a:lnTo>
                    <a:pt x="67" y="26"/>
                  </a:lnTo>
                  <a:lnTo>
                    <a:pt x="66" y="26"/>
                  </a:lnTo>
                  <a:lnTo>
                    <a:pt x="63" y="26"/>
                  </a:lnTo>
                  <a:lnTo>
                    <a:pt x="61" y="26"/>
                  </a:lnTo>
                  <a:lnTo>
                    <a:pt x="61" y="24"/>
                  </a:lnTo>
                  <a:lnTo>
                    <a:pt x="61" y="22"/>
                  </a:lnTo>
                  <a:lnTo>
                    <a:pt x="61" y="20"/>
                  </a:lnTo>
                  <a:lnTo>
                    <a:pt x="61" y="18"/>
                  </a:lnTo>
                  <a:lnTo>
                    <a:pt x="61" y="16"/>
                  </a:lnTo>
                  <a:lnTo>
                    <a:pt x="61" y="14"/>
                  </a:lnTo>
                  <a:lnTo>
                    <a:pt x="61" y="8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66" y="2"/>
                  </a:lnTo>
                  <a:lnTo>
                    <a:pt x="66" y="0"/>
                  </a:lnTo>
                  <a:lnTo>
                    <a:pt x="48" y="2"/>
                  </a:lnTo>
                  <a:lnTo>
                    <a:pt x="33" y="6"/>
                  </a:lnTo>
                  <a:lnTo>
                    <a:pt x="21" y="10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" y="46"/>
                  </a:lnTo>
                  <a:lnTo>
                    <a:pt x="7" y="56"/>
                  </a:lnTo>
                  <a:lnTo>
                    <a:pt x="15" y="62"/>
                  </a:lnTo>
                  <a:lnTo>
                    <a:pt x="21" y="68"/>
                  </a:lnTo>
                  <a:lnTo>
                    <a:pt x="25" y="68"/>
                  </a:lnTo>
                  <a:lnTo>
                    <a:pt x="27" y="68"/>
                  </a:lnTo>
                  <a:lnTo>
                    <a:pt x="27" y="66"/>
                  </a:lnTo>
                  <a:lnTo>
                    <a:pt x="24" y="58"/>
                  </a:lnTo>
                  <a:lnTo>
                    <a:pt x="21" y="44"/>
                  </a:lnTo>
                  <a:lnTo>
                    <a:pt x="21" y="38"/>
                  </a:lnTo>
                  <a:lnTo>
                    <a:pt x="25" y="34"/>
                  </a:lnTo>
                  <a:lnTo>
                    <a:pt x="30" y="32"/>
                  </a:lnTo>
                  <a:lnTo>
                    <a:pt x="37" y="30"/>
                  </a:lnTo>
                  <a:lnTo>
                    <a:pt x="42" y="30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2" y="42"/>
                  </a:lnTo>
                  <a:lnTo>
                    <a:pt x="39" y="52"/>
                  </a:lnTo>
                  <a:lnTo>
                    <a:pt x="37" y="60"/>
                  </a:lnTo>
                  <a:lnTo>
                    <a:pt x="39" y="62"/>
                  </a:lnTo>
                  <a:lnTo>
                    <a:pt x="43" y="64"/>
                  </a:lnTo>
                  <a:lnTo>
                    <a:pt x="49" y="62"/>
                  </a:lnTo>
                  <a:lnTo>
                    <a:pt x="81" y="52"/>
                  </a:lnTo>
                  <a:lnTo>
                    <a:pt x="102" y="46"/>
                  </a:lnTo>
                  <a:lnTo>
                    <a:pt x="123" y="44"/>
                  </a:lnTo>
                  <a:lnTo>
                    <a:pt x="123" y="42"/>
                  </a:lnTo>
                  <a:lnTo>
                    <a:pt x="123" y="40"/>
                  </a:lnTo>
                  <a:lnTo>
                    <a:pt x="121" y="40"/>
                  </a:lnTo>
                  <a:lnTo>
                    <a:pt x="115" y="38"/>
                  </a:lnTo>
                  <a:lnTo>
                    <a:pt x="103" y="38"/>
                  </a:lnTo>
                  <a:lnTo>
                    <a:pt x="103" y="36"/>
                  </a:lnTo>
                  <a:lnTo>
                    <a:pt x="102" y="36"/>
                  </a:lnTo>
                  <a:lnTo>
                    <a:pt x="102" y="34"/>
                  </a:lnTo>
                  <a:lnTo>
                    <a:pt x="102" y="32"/>
                  </a:lnTo>
                  <a:lnTo>
                    <a:pt x="103" y="30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99" y="28"/>
                  </a:lnTo>
                  <a:lnTo>
                    <a:pt x="97" y="28"/>
                  </a:lnTo>
                  <a:lnTo>
                    <a:pt x="93" y="28"/>
                  </a:lnTo>
                  <a:lnTo>
                    <a:pt x="79" y="28"/>
                  </a:lnTo>
                  <a:lnTo>
                    <a:pt x="73" y="26"/>
                  </a:lnTo>
                  <a:lnTo>
                    <a:pt x="69" y="26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3" name="Freeform 168"/>
            <p:cNvSpPr>
              <a:spLocks/>
            </p:cNvSpPr>
            <p:nvPr/>
          </p:nvSpPr>
          <p:spPr bwMode="auto">
            <a:xfrm>
              <a:off x="638" y="3659"/>
              <a:ext cx="92" cy="116"/>
            </a:xfrm>
            <a:custGeom>
              <a:avLst/>
              <a:gdLst>
                <a:gd name="T0" fmla="*/ 85 w 92"/>
                <a:gd name="T1" fmla="*/ 66 h 116"/>
                <a:gd name="T2" fmla="*/ 85 w 92"/>
                <a:gd name="T3" fmla="*/ 66 h 116"/>
                <a:gd name="T4" fmla="*/ 60 w 92"/>
                <a:gd name="T5" fmla="*/ 26 h 116"/>
                <a:gd name="T6" fmla="*/ 46 w 92"/>
                <a:gd name="T7" fmla="*/ 0 h 116"/>
                <a:gd name="T8" fmla="*/ 34 w 92"/>
                <a:gd name="T9" fmla="*/ 12 h 116"/>
                <a:gd name="T10" fmla="*/ 24 w 92"/>
                <a:gd name="T11" fmla="*/ 24 h 116"/>
                <a:gd name="T12" fmla="*/ 16 w 92"/>
                <a:gd name="T13" fmla="*/ 38 h 116"/>
                <a:gd name="T14" fmla="*/ 10 w 92"/>
                <a:gd name="T15" fmla="*/ 48 h 116"/>
                <a:gd name="T16" fmla="*/ 6 w 92"/>
                <a:gd name="T17" fmla="*/ 60 h 116"/>
                <a:gd name="T18" fmla="*/ 2 w 92"/>
                <a:gd name="T19" fmla="*/ 72 h 116"/>
                <a:gd name="T20" fmla="*/ 0 w 92"/>
                <a:gd name="T21" fmla="*/ 82 h 116"/>
                <a:gd name="T22" fmla="*/ 0 w 92"/>
                <a:gd name="T23" fmla="*/ 90 h 116"/>
                <a:gd name="T24" fmla="*/ 0 w 92"/>
                <a:gd name="T25" fmla="*/ 98 h 116"/>
                <a:gd name="T26" fmla="*/ 2 w 92"/>
                <a:gd name="T27" fmla="*/ 104 h 116"/>
                <a:gd name="T28" fmla="*/ 6 w 92"/>
                <a:gd name="T29" fmla="*/ 110 h 116"/>
                <a:gd name="T30" fmla="*/ 10 w 92"/>
                <a:gd name="T31" fmla="*/ 114 h 116"/>
                <a:gd name="T32" fmla="*/ 14 w 92"/>
                <a:gd name="T33" fmla="*/ 116 h 116"/>
                <a:gd name="T34" fmla="*/ 18 w 92"/>
                <a:gd name="T35" fmla="*/ 114 h 116"/>
                <a:gd name="T36" fmla="*/ 24 w 92"/>
                <a:gd name="T37" fmla="*/ 112 h 116"/>
                <a:gd name="T38" fmla="*/ 30 w 92"/>
                <a:gd name="T39" fmla="*/ 108 h 116"/>
                <a:gd name="T40" fmla="*/ 36 w 92"/>
                <a:gd name="T41" fmla="*/ 102 h 116"/>
                <a:gd name="T42" fmla="*/ 38 w 92"/>
                <a:gd name="T43" fmla="*/ 98 h 116"/>
                <a:gd name="T44" fmla="*/ 36 w 92"/>
                <a:gd name="T45" fmla="*/ 94 h 116"/>
                <a:gd name="T46" fmla="*/ 34 w 92"/>
                <a:gd name="T47" fmla="*/ 84 h 116"/>
                <a:gd name="T48" fmla="*/ 34 w 92"/>
                <a:gd name="T49" fmla="*/ 76 h 116"/>
                <a:gd name="T50" fmla="*/ 36 w 92"/>
                <a:gd name="T51" fmla="*/ 72 h 116"/>
                <a:gd name="T52" fmla="*/ 38 w 92"/>
                <a:gd name="T53" fmla="*/ 68 h 116"/>
                <a:gd name="T54" fmla="*/ 44 w 92"/>
                <a:gd name="T55" fmla="*/ 66 h 116"/>
                <a:gd name="T56" fmla="*/ 52 w 92"/>
                <a:gd name="T57" fmla="*/ 64 h 116"/>
                <a:gd name="T58" fmla="*/ 56 w 92"/>
                <a:gd name="T59" fmla="*/ 66 h 116"/>
                <a:gd name="T60" fmla="*/ 58 w 92"/>
                <a:gd name="T61" fmla="*/ 66 h 116"/>
                <a:gd name="T62" fmla="*/ 58 w 92"/>
                <a:gd name="T63" fmla="*/ 68 h 116"/>
                <a:gd name="T64" fmla="*/ 56 w 92"/>
                <a:gd name="T65" fmla="*/ 78 h 116"/>
                <a:gd name="T66" fmla="*/ 50 w 92"/>
                <a:gd name="T67" fmla="*/ 90 h 116"/>
                <a:gd name="T68" fmla="*/ 50 w 92"/>
                <a:gd name="T69" fmla="*/ 100 h 116"/>
                <a:gd name="T70" fmla="*/ 50 w 92"/>
                <a:gd name="T71" fmla="*/ 104 h 116"/>
                <a:gd name="T72" fmla="*/ 54 w 92"/>
                <a:gd name="T73" fmla="*/ 106 h 116"/>
                <a:gd name="T74" fmla="*/ 60 w 92"/>
                <a:gd name="T75" fmla="*/ 108 h 116"/>
                <a:gd name="T76" fmla="*/ 68 w 92"/>
                <a:gd name="T77" fmla="*/ 108 h 116"/>
                <a:gd name="T78" fmla="*/ 76 w 92"/>
                <a:gd name="T79" fmla="*/ 106 h 116"/>
                <a:gd name="T80" fmla="*/ 85 w 92"/>
                <a:gd name="T81" fmla="*/ 104 h 116"/>
                <a:gd name="T82" fmla="*/ 91 w 92"/>
                <a:gd name="T83" fmla="*/ 100 h 116"/>
                <a:gd name="T84" fmla="*/ 92 w 92"/>
                <a:gd name="T85" fmla="*/ 96 h 116"/>
                <a:gd name="T86" fmla="*/ 92 w 92"/>
                <a:gd name="T87" fmla="*/ 92 h 116"/>
                <a:gd name="T88" fmla="*/ 92 w 92"/>
                <a:gd name="T89" fmla="*/ 80 h 116"/>
                <a:gd name="T90" fmla="*/ 85 w 92"/>
                <a:gd name="T91" fmla="*/ 66 h 1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"/>
                <a:gd name="T139" fmla="*/ 0 h 116"/>
                <a:gd name="T140" fmla="*/ 92 w 92"/>
                <a:gd name="T141" fmla="*/ 116 h 1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" h="116">
                  <a:moveTo>
                    <a:pt x="85" y="66"/>
                  </a:moveTo>
                  <a:lnTo>
                    <a:pt x="85" y="66"/>
                  </a:lnTo>
                  <a:lnTo>
                    <a:pt x="60" y="26"/>
                  </a:lnTo>
                  <a:lnTo>
                    <a:pt x="46" y="0"/>
                  </a:lnTo>
                  <a:lnTo>
                    <a:pt x="34" y="12"/>
                  </a:lnTo>
                  <a:lnTo>
                    <a:pt x="24" y="24"/>
                  </a:lnTo>
                  <a:lnTo>
                    <a:pt x="16" y="38"/>
                  </a:lnTo>
                  <a:lnTo>
                    <a:pt x="10" y="48"/>
                  </a:lnTo>
                  <a:lnTo>
                    <a:pt x="6" y="60"/>
                  </a:lnTo>
                  <a:lnTo>
                    <a:pt x="2" y="72"/>
                  </a:lnTo>
                  <a:lnTo>
                    <a:pt x="0" y="82"/>
                  </a:lnTo>
                  <a:lnTo>
                    <a:pt x="0" y="90"/>
                  </a:lnTo>
                  <a:lnTo>
                    <a:pt x="0" y="98"/>
                  </a:lnTo>
                  <a:lnTo>
                    <a:pt x="2" y="104"/>
                  </a:lnTo>
                  <a:lnTo>
                    <a:pt x="6" y="110"/>
                  </a:lnTo>
                  <a:lnTo>
                    <a:pt x="10" y="114"/>
                  </a:lnTo>
                  <a:lnTo>
                    <a:pt x="14" y="116"/>
                  </a:lnTo>
                  <a:lnTo>
                    <a:pt x="18" y="114"/>
                  </a:lnTo>
                  <a:lnTo>
                    <a:pt x="24" y="112"/>
                  </a:lnTo>
                  <a:lnTo>
                    <a:pt x="30" y="108"/>
                  </a:lnTo>
                  <a:lnTo>
                    <a:pt x="36" y="102"/>
                  </a:lnTo>
                  <a:lnTo>
                    <a:pt x="38" y="98"/>
                  </a:lnTo>
                  <a:lnTo>
                    <a:pt x="36" y="94"/>
                  </a:lnTo>
                  <a:lnTo>
                    <a:pt x="34" y="84"/>
                  </a:lnTo>
                  <a:lnTo>
                    <a:pt x="34" y="76"/>
                  </a:lnTo>
                  <a:lnTo>
                    <a:pt x="36" y="72"/>
                  </a:lnTo>
                  <a:lnTo>
                    <a:pt x="38" y="68"/>
                  </a:lnTo>
                  <a:lnTo>
                    <a:pt x="44" y="66"/>
                  </a:lnTo>
                  <a:lnTo>
                    <a:pt x="52" y="64"/>
                  </a:lnTo>
                  <a:lnTo>
                    <a:pt x="56" y="66"/>
                  </a:lnTo>
                  <a:lnTo>
                    <a:pt x="58" y="66"/>
                  </a:lnTo>
                  <a:lnTo>
                    <a:pt x="58" y="68"/>
                  </a:lnTo>
                  <a:lnTo>
                    <a:pt x="56" y="78"/>
                  </a:lnTo>
                  <a:lnTo>
                    <a:pt x="50" y="90"/>
                  </a:lnTo>
                  <a:lnTo>
                    <a:pt x="50" y="100"/>
                  </a:lnTo>
                  <a:lnTo>
                    <a:pt x="50" y="104"/>
                  </a:lnTo>
                  <a:lnTo>
                    <a:pt x="54" y="106"/>
                  </a:lnTo>
                  <a:lnTo>
                    <a:pt x="60" y="108"/>
                  </a:lnTo>
                  <a:lnTo>
                    <a:pt x="68" y="108"/>
                  </a:lnTo>
                  <a:lnTo>
                    <a:pt x="76" y="106"/>
                  </a:lnTo>
                  <a:lnTo>
                    <a:pt x="85" y="104"/>
                  </a:lnTo>
                  <a:lnTo>
                    <a:pt x="91" y="100"/>
                  </a:lnTo>
                  <a:lnTo>
                    <a:pt x="92" y="96"/>
                  </a:lnTo>
                  <a:lnTo>
                    <a:pt x="92" y="92"/>
                  </a:lnTo>
                  <a:lnTo>
                    <a:pt x="92" y="80"/>
                  </a:lnTo>
                  <a:lnTo>
                    <a:pt x="85" y="66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4" name="Freeform 169"/>
            <p:cNvSpPr>
              <a:spLocks/>
            </p:cNvSpPr>
            <p:nvPr/>
          </p:nvSpPr>
          <p:spPr bwMode="auto">
            <a:xfrm>
              <a:off x="834" y="3743"/>
              <a:ext cx="83" cy="42"/>
            </a:xfrm>
            <a:custGeom>
              <a:avLst/>
              <a:gdLst>
                <a:gd name="T0" fmla="*/ 6 w 83"/>
                <a:gd name="T1" fmla="*/ 18 h 42"/>
                <a:gd name="T2" fmla="*/ 6 w 83"/>
                <a:gd name="T3" fmla="*/ 18 h 42"/>
                <a:gd name="T4" fmla="*/ 3 w 83"/>
                <a:gd name="T5" fmla="*/ 22 h 42"/>
                <a:gd name="T6" fmla="*/ 0 w 83"/>
                <a:gd name="T7" fmla="*/ 26 h 42"/>
                <a:gd name="T8" fmla="*/ 0 w 83"/>
                <a:gd name="T9" fmla="*/ 28 h 42"/>
                <a:gd name="T10" fmla="*/ 3 w 83"/>
                <a:gd name="T11" fmla="*/ 32 h 42"/>
                <a:gd name="T12" fmla="*/ 10 w 83"/>
                <a:gd name="T13" fmla="*/ 38 h 42"/>
                <a:gd name="T14" fmla="*/ 21 w 83"/>
                <a:gd name="T15" fmla="*/ 42 h 42"/>
                <a:gd name="T16" fmla="*/ 22 w 83"/>
                <a:gd name="T17" fmla="*/ 42 h 42"/>
                <a:gd name="T18" fmla="*/ 24 w 83"/>
                <a:gd name="T19" fmla="*/ 40 h 42"/>
                <a:gd name="T20" fmla="*/ 22 w 83"/>
                <a:gd name="T21" fmla="*/ 38 h 42"/>
                <a:gd name="T22" fmla="*/ 24 w 83"/>
                <a:gd name="T23" fmla="*/ 36 h 42"/>
                <a:gd name="T24" fmla="*/ 27 w 83"/>
                <a:gd name="T25" fmla="*/ 36 h 42"/>
                <a:gd name="T26" fmla="*/ 33 w 83"/>
                <a:gd name="T27" fmla="*/ 34 h 42"/>
                <a:gd name="T28" fmla="*/ 36 w 83"/>
                <a:gd name="T29" fmla="*/ 34 h 42"/>
                <a:gd name="T30" fmla="*/ 40 w 83"/>
                <a:gd name="T31" fmla="*/ 34 h 42"/>
                <a:gd name="T32" fmla="*/ 48 w 83"/>
                <a:gd name="T33" fmla="*/ 30 h 42"/>
                <a:gd name="T34" fmla="*/ 51 w 83"/>
                <a:gd name="T35" fmla="*/ 30 h 42"/>
                <a:gd name="T36" fmla="*/ 51 w 83"/>
                <a:gd name="T37" fmla="*/ 28 h 42"/>
                <a:gd name="T38" fmla="*/ 48 w 83"/>
                <a:gd name="T39" fmla="*/ 28 h 42"/>
                <a:gd name="T40" fmla="*/ 48 w 83"/>
                <a:gd name="T41" fmla="*/ 26 h 42"/>
                <a:gd name="T42" fmla="*/ 48 w 83"/>
                <a:gd name="T43" fmla="*/ 24 h 42"/>
                <a:gd name="T44" fmla="*/ 46 w 83"/>
                <a:gd name="T45" fmla="*/ 20 h 42"/>
                <a:gd name="T46" fmla="*/ 48 w 83"/>
                <a:gd name="T47" fmla="*/ 18 h 42"/>
                <a:gd name="T48" fmla="*/ 52 w 83"/>
                <a:gd name="T49" fmla="*/ 16 h 42"/>
                <a:gd name="T50" fmla="*/ 58 w 83"/>
                <a:gd name="T51" fmla="*/ 14 h 42"/>
                <a:gd name="T52" fmla="*/ 64 w 83"/>
                <a:gd name="T53" fmla="*/ 12 h 42"/>
                <a:gd name="T54" fmla="*/ 66 w 83"/>
                <a:gd name="T55" fmla="*/ 10 h 42"/>
                <a:gd name="T56" fmla="*/ 69 w 83"/>
                <a:gd name="T57" fmla="*/ 10 h 42"/>
                <a:gd name="T58" fmla="*/ 66 w 83"/>
                <a:gd name="T59" fmla="*/ 8 h 42"/>
                <a:gd name="T60" fmla="*/ 66 w 83"/>
                <a:gd name="T61" fmla="*/ 6 h 42"/>
                <a:gd name="T62" fmla="*/ 69 w 83"/>
                <a:gd name="T63" fmla="*/ 6 h 42"/>
                <a:gd name="T64" fmla="*/ 72 w 83"/>
                <a:gd name="T65" fmla="*/ 4 h 42"/>
                <a:gd name="T66" fmla="*/ 78 w 83"/>
                <a:gd name="T67" fmla="*/ 2 h 42"/>
                <a:gd name="T68" fmla="*/ 81 w 83"/>
                <a:gd name="T69" fmla="*/ 0 h 42"/>
                <a:gd name="T70" fmla="*/ 83 w 83"/>
                <a:gd name="T71" fmla="*/ 0 h 42"/>
                <a:gd name="T72" fmla="*/ 54 w 83"/>
                <a:gd name="T73" fmla="*/ 2 h 42"/>
                <a:gd name="T74" fmla="*/ 33 w 83"/>
                <a:gd name="T75" fmla="*/ 8 h 42"/>
                <a:gd name="T76" fmla="*/ 16 w 83"/>
                <a:gd name="T77" fmla="*/ 12 h 42"/>
                <a:gd name="T78" fmla="*/ 6 w 83"/>
                <a:gd name="T79" fmla="*/ 18 h 4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3"/>
                <a:gd name="T121" fmla="*/ 0 h 42"/>
                <a:gd name="T122" fmla="*/ 83 w 83"/>
                <a:gd name="T123" fmla="*/ 42 h 4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3" h="42">
                  <a:moveTo>
                    <a:pt x="6" y="18"/>
                  </a:moveTo>
                  <a:lnTo>
                    <a:pt x="6" y="18"/>
                  </a:lnTo>
                  <a:lnTo>
                    <a:pt x="3" y="22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3" y="32"/>
                  </a:lnTo>
                  <a:lnTo>
                    <a:pt x="10" y="38"/>
                  </a:lnTo>
                  <a:lnTo>
                    <a:pt x="21" y="42"/>
                  </a:lnTo>
                  <a:lnTo>
                    <a:pt x="22" y="42"/>
                  </a:lnTo>
                  <a:lnTo>
                    <a:pt x="24" y="40"/>
                  </a:lnTo>
                  <a:lnTo>
                    <a:pt x="22" y="38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33" y="34"/>
                  </a:lnTo>
                  <a:lnTo>
                    <a:pt x="36" y="34"/>
                  </a:lnTo>
                  <a:lnTo>
                    <a:pt x="40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28"/>
                  </a:lnTo>
                  <a:lnTo>
                    <a:pt x="48" y="28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6"/>
                  </a:lnTo>
                  <a:lnTo>
                    <a:pt x="58" y="14"/>
                  </a:lnTo>
                  <a:lnTo>
                    <a:pt x="64" y="12"/>
                  </a:lnTo>
                  <a:lnTo>
                    <a:pt x="66" y="10"/>
                  </a:lnTo>
                  <a:lnTo>
                    <a:pt x="69" y="10"/>
                  </a:lnTo>
                  <a:lnTo>
                    <a:pt x="66" y="8"/>
                  </a:lnTo>
                  <a:lnTo>
                    <a:pt x="66" y="6"/>
                  </a:lnTo>
                  <a:lnTo>
                    <a:pt x="69" y="6"/>
                  </a:lnTo>
                  <a:lnTo>
                    <a:pt x="72" y="4"/>
                  </a:lnTo>
                  <a:lnTo>
                    <a:pt x="78" y="2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54" y="2"/>
                  </a:lnTo>
                  <a:lnTo>
                    <a:pt x="33" y="8"/>
                  </a:lnTo>
                  <a:lnTo>
                    <a:pt x="16" y="12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5" name="Freeform 170"/>
            <p:cNvSpPr>
              <a:spLocks/>
            </p:cNvSpPr>
            <p:nvPr/>
          </p:nvSpPr>
          <p:spPr bwMode="auto">
            <a:xfrm>
              <a:off x="468" y="3645"/>
              <a:ext cx="112" cy="148"/>
            </a:xfrm>
            <a:custGeom>
              <a:avLst/>
              <a:gdLst>
                <a:gd name="T0" fmla="*/ 102 w 112"/>
                <a:gd name="T1" fmla="*/ 144 h 148"/>
                <a:gd name="T2" fmla="*/ 110 w 112"/>
                <a:gd name="T3" fmla="*/ 122 h 148"/>
                <a:gd name="T4" fmla="*/ 110 w 112"/>
                <a:gd name="T5" fmla="*/ 108 h 148"/>
                <a:gd name="T6" fmla="*/ 100 w 112"/>
                <a:gd name="T7" fmla="*/ 82 h 148"/>
                <a:gd name="T8" fmla="*/ 78 w 112"/>
                <a:gd name="T9" fmla="*/ 50 h 148"/>
                <a:gd name="T10" fmla="*/ 36 w 112"/>
                <a:gd name="T11" fmla="*/ 0 h 148"/>
                <a:gd name="T12" fmla="*/ 24 w 112"/>
                <a:gd name="T13" fmla="*/ 0 h 148"/>
                <a:gd name="T14" fmla="*/ 22 w 112"/>
                <a:gd name="T15" fmla="*/ 2 h 148"/>
                <a:gd name="T16" fmla="*/ 18 w 112"/>
                <a:gd name="T17" fmla="*/ 4 h 148"/>
                <a:gd name="T18" fmla="*/ 6 w 112"/>
                <a:gd name="T19" fmla="*/ 6 h 148"/>
                <a:gd name="T20" fmla="*/ 0 w 112"/>
                <a:gd name="T21" fmla="*/ 6 h 148"/>
                <a:gd name="T22" fmla="*/ 4 w 112"/>
                <a:gd name="T23" fmla="*/ 10 h 148"/>
                <a:gd name="T24" fmla="*/ 12 w 112"/>
                <a:gd name="T25" fmla="*/ 16 h 148"/>
                <a:gd name="T26" fmla="*/ 20 w 112"/>
                <a:gd name="T27" fmla="*/ 22 h 148"/>
                <a:gd name="T28" fmla="*/ 22 w 112"/>
                <a:gd name="T29" fmla="*/ 24 h 148"/>
                <a:gd name="T30" fmla="*/ 24 w 112"/>
                <a:gd name="T31" fmla="*/ 26 h 148"/>
                <a:gd name="T32" fmla="*/ 20 w 112"/>
                <a:gd name="T33" fmla="*/ 26 h 148"/>
                <a:gd name="T34" fmla="*/ 24 w 112"/>
                <a:gd name="T35" fmla="*/ 32 h 148"/>
                <a:gd name="T36" fmla="*/ 34 w 112"/>
                <a:gd name="T37" fmla="*/ 38 h 148"/>
                <a:gd name="T38" fmla="*/ 44 w 112"/>
                <a:gd name="T39" fmla="*/ 42 h 148"/>
                <a:gd name="T40" fmla="*/ 48 w 112"/>
                <a:gd name="T41" fmla="*/ 48 h 148"/>
                <a:gd name="T42" fmla="*/ 44 w 112"/>
                <a:gd name="T43" fmla="*/ 50 h 148"/>
                <a:gd name="T44" fmla="*/ 56 w 112"/>
                <a:gd name="T45" fmla="*/ 58 h 148"/>
                <a:gd name="T46" fmla="*/ 86 w 112"/>
                <a:gd name="T47" fmla="*/ 74 h 148"/>
                <a:gd name="T48" fmla="*/ 94 w 112"/>
                <a:gd name="T49" fmla="*/ 80 h 148"/>
                <a:gd name="T50" fmla="*/ 98 w 112"/>
                <a:gd name="T51" fmla="*/ 84 h 148"/>
                <a:gd name="T52" fmla="*/ 98 w 112"/>
                <a:gd name="T53" fmla="*/ 88 h 148"/>
                <a:gd name="T54" fmla="*/ 94 w 112"/>
                <a:gd name="T55" fmla="*/ 88 h 148"/>
                <a:gd name="T56" fmla="*/ 86 w 112"/>
                <a:gd name="T57" fmla="*/ 92 h 148"/>
                <a:gd name="T58" fmla="*/ 66 w 112"/>
                <a:gd name="T59" fmla="*/ 94 h 148"/>
                <a:gd name="T60" fmla="*/ 54 w 112"/>
                <a:gd name="T61" fmla="*/ 98 h 148"/>
                <a:gd name="T62" fmla="*/ 50 w 112"/>
                <a:gd name="T63" fmla="*/ 104 h 148"/>
                <a:gd name="T64" fmla="*/ 48 w 112"/>
                <a:gd name="T65" fmla="*/ 106 h 148"/>
                <a:gd name="T66" fmla="*/ 44 w 112"/>
                <a:gd name="T67" fmla="*/ 108 h 148"/>
                <a:gd name="T68" fmla="*/ 32 w 112"/>
                <a:gd name="T69" fmla="*/ 112 h 148"/>
                <a:gd name="T70" fmla="*/ 32 w 112"/>
                <a:gd name="T71" fmla="*/ 116 h 148"/>
                <a:gd name="T72" fmla="*/ 24 w 112"/>
                <a:gd name="T73" fmla="*/ 120 h 148"/>
                <a:gd name="T74" fmla="*/ 18 w 112"/>
                <a:gd name="T75" fmla="*/ 122 h 148"/>
                <a:gd name="T76" fmla="*/ 4 w 112"/>
                <a:gd name="T77" fmla="*/ 130 h 148"/>
                <a:gd name="T78" fmla="*/ 0 w 112"/>
                <a:gd name="T79" fmla="*/ 132 h 148"/>
                <a:gd name="T80" fmla="*/ 8 w 112"/>
                <a:gd name="T81" fmla="*/ 134 h 148"/>
                <a:gd name="T82" fmla="*/ 24 w 112"/>
                <a:gd name="T83" fmla="*/ 132 h 148"/>
                <a:gd name="T84" fmla="*/ 26 w 112"/>
                <a:gd name="T85" fmla="*/ 134 h 148"/>
                <a:gd name="T86" fmla="*/ 34 w 112"/>
                <a:gd name="T87" fmla="*/ 134 h 148"/>
                <a:gd name="T88" fmla="*/ 48 w 112"/>
                <a:gd name="T89" fmla="*/ 134 h 148"/>
                <a:gd name="T90" fmla="*/ 48 w 112"/>
                <a:gd name="T91" fmla="*/ 138 h 148"/>
                <a:gd name="T92" fmla="*/ 46 w 112"/>
                <a:gd name="T93" fmla="*/ 140 h 148"/>
                <a:gd name="T94" fmla="*/ 56 w 112"/>
                <a:gd name="T95" fmla="*/ 140 h 148"/>
                <a:gd name="T96" fmla="*/ 78 w 112"/>
                <a:gd name="T97" fmla="*/ 138 h 148"/>
                <a:gd name="T98" fmla="*/ 78 w 112"/>
                <a:gd name="T99" fmla="*/ 142 h 148"/>
                <a:gd name="T100" fmla="*/ 76 w 112"/>
                <a:gd name="T101" fmla="*/ 148 h 148"/>
                <a:gd name="T102" fmla="*/ 80 w 112"/>
                <a:gd name="T103" fmla="*/ 148 h 148"/>
                <a:gd name="T104" fmla="*/ 90 w 112"/>
                <a:gd name="T105" fmla="*/ 146 h 148"/>
                <a:gd name="T106" fmla="*/ 102 w 112"/>
                <a:gd name="T107" fmla="*/ 144 h 1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2"/>
                <a:gd name="T163" fmla="*/ 0 h 148"/>
                <a:gd name="T164" fmla="*/ 112 w 112"/>
                <a:gd name="T165" fmla="*/ 148 h 14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2" h="148">
                  <a:moveTo>
                    <a:pt x="102" y="144"/>
                  </a:moveTo>
                  <a:lnTo>
                    <a:pt x="102" y="144"/>
                  </a:lnTo>
                  <a:lnTo>
                    <a:pt x="108" y="128"/>
                  </a:lnTo>
                  <a:lnTo>
                    <a:pt x="110" y="122"/>
                  </a:lnTo>
                  <a:lnTo>
                    <a:pt x="112" y="116"/>
                  </a:lnTo>
                  <a:lnTo>
                    <a:pt x="110" y="108"/>
                  </a:lnTo>
                  <a:lnTo>
                    <a:pt x="108" y="100"/>
                  </a:lnTo>
                  <a:lnTo>
                    <a:pt x="100" y="82"/>
                  </a:lnTo>
                  <a:lnTo>
                    <a:pt x="90" y="66"/>
                  </a:lnTo>
                  <a:lnTo>
                    <a:pt x="78" y="50"/>
                  </a:lnTo>
                  <a:lnTo>
                    <a:pt x="54" y="20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20" y="28"/>
                  </a:lnTo>
                  <a:lnTo>
                    <a:pt x="24" y="32"/>
                  </a:lnTo>
                  <a:lnTo>
                    <a:pt x="28" y="34"/>
                  </a:lnTo>
                  <a:lnTo>
                    <a:pt x="34" y="38"/>
                  </a:lnTo>
                  <a:lnTo>
                    <a:pt x="38" y="38"/>
                  </a:lnTo>
                  <a:lnTo>
                    <a:pt x="44" y="42"/>
                  </a:lnTo>
                  <a:lnTo>
                    <a:pt x="48" y="46"/>
                  </a:lnTo>
                  <a:lnTo>
                    <a:pt x="48" y="48"/>
                  </a:lnTo>
                  <a:lnTo>
                    <a:pt x="46" y="48"/>
                  </a:lnTo>
                  <a:lnTo>
                    <a:pt x="44" y="50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4" y="62"/>
                  </a:lnTo>
                  <a:lnTo>
                    <a:pt x="86" y="74"/>
                  </a:lnTo>
                  <a:lnTo>
                    <a:pt x="90" y="76"/>
                  </a:lnTo>
                  <a:lnTo>
                    <a:pt x="94" y="80"/>
                  </a:lnTo>
                  <a:lnTo>
                    <a:pt x="96" y="84"/>
                  </a:lnTo>
                  <a:lnTo>
                    <a:pt x="98" y="84"/>
                  </a:lnTo>
                  <a:lnTo>
                    <a:pt x="98" y="86"/>
                  </a:lnTo>
                  <a:lnTo>
                    <a:pt x="98" y="88"/>
                  </a:lnTo>
                  <a:lnTo>
                    <a:pt x="96" y="88"/>
                  </a:lnTo>
                  <a:lnTo>
                    <a:pt x="94" y="88"/>
                  </a:lnTo>
                  <a:lnTo>
                    <a:pt x="90" y="90"/>
                  </a:lnTo>
                  <a:lnTo>
                    <a:pt x="86" y="92"/>
                  </a:lnTo>
                  <a:lnTo>
                    <a:pt x="78" y="94"/>
                  </a:lnTo>
                  <a:lnTo>
                    <a:pt x="66" y="94"/>
                  </a:lnTo>
                  <a:lnTo>
                    <a:pt x="60" y="96"/>
                  </a:lnTo>
                  <a:lnTo>
                    <a:pt x="54" y="98"/>
                  </a:lnTo>
                  <a:lnTo>
                    <a:pt x="48" y="100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08"/>
                  </a:lnTo>
                  <a:lnTo>
                    <a:pt x="44" y="108"/>
                  </a:lnTo>
                  <a:lnTo>
                    <a:pt x="36" y="110"/>
                  </a:lnTo>
                  <a:lnTo>
                    <a:pt x="32" y="112"/>
                  </a:lnTo>
                  <a:lnTo>
                    <a:pt x="30" y="114"/>
                  </a:lnTo>
                  <a:lnTo>
                    <a:pt x="32" y="116"/>
                  </a:lnTo>
                  <a:lnTo>
                    <a:pt x="30" y="118"/>
                  </a:lnTo>
                  <a:lnTo>
                    <a:pt x="24" y="120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6" y="124"/>
                  </a:lnTo>
                  <a:lnTo>
                    <a:pt x="4" y="130"/>
                  </a:lnTo>
                  <a:lnTo>
                    <a:pt x="2" y="130"/>
                  </a:lnTo>
                  <a:lnTo>
                    <a:pt x="0" y="132"/>
                  </a:lnTo>
                  <a:lnTo>
                    <a:pt x="2" y="132"/>
                  </a:lnTo>
                  <a:lnTo>
                    <a:pt x="8" y="134"/>
                  </a:lnTo>
                  <a:lnTo>
                    <a:pt x="18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6" y="134"/>
                  </a:lnTo>
                  <a:lnTo>
                    <a:pt x="28" y="134"/>
                  </a:lnTo>
                  <a:lnTo>
                    <a:pt x="34" y="134"/>
                  </a:lnTo>
                  <a:lnTo>
                    <a:pt x="42" y="134"/>
                  </a:lnTo>
                  <a:lnTo>
                    <a:pt x="48" y="134"/>
                  </a:lnTo>
                  <a:lnTo>
                    <a:pt x="48" y="136"/>
                  </a:lnTo>
                  <a:lnTo>
                    <a:pt x="48" y="138"/>
                  </a:lnTo>
                  <a:lnTo>
                    <a:pt x="48" y="140"/>
                  </a:lnTo>
                  <a:lnTo>
                    <a:pt x="46" y="140"/>
                  </a:lnTo>
                  <a:lnTo>
                    <a:pt x="50" y="140"/>
                  </a:lnTo>
                  <a:lnTo>
                    <a:pt x="56" y="140"/>
                  </a:lnTo>
                  <a:lnTo>
                    <a:pt x="62" y="140"/>
                  </a:lnTo>
                  <a:lnTo>
                    <a:pt x="78" y="138"/>
                  </a:lnTo>
                  <a:lnTo>
                    <a:pt x="78" y="140"/>
                  </a:lnTo>
                  <a:lnTo>
                    <a:pt x="78" y="142"/>
                  </a:lnTo>
                  <a:lnTo>
                    <a:pt x="78" y="146"/>
                  </a:lnTo>
                  <a:lnTo>
                    <a:pt x="76" y="148"/>
                  </a:lnTo>
                  <a:lnTo>
                    <a:pt x="78" y="148"/>
                  </a:lnTo>
                  <a:lnTo>
                    <a:pt x="80" y="148"/>
                  </a:lnTo>
                  <a:lnTo>
                    <a:pt x="84" y="148"/>
                  </a:lnTo>
                  <a:lnTo>
                    <a:pt x="90" y="146"/>
                  </a:lnTo>
                  <a:lnTo>
                    <a:pt x="100" y="144"/>
                  </a:lnTo>
                  <a:lnTo>
                    <a:pt x="102" y="144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  <p:sp>
          <p:nvSpPr>
            <p:cNvPr id="176" name="Freeform 171"/>
            <p:cNvSpPr>
              <a:spLocks/>
            </p:cNvSpPr>
            <p:nvPr/>
          </p:nvSpPr>
          <p:spPr bwMode="auto">
            <a:xfrm>
              <a:off x="690" y="3775"/>
              <a:ext cx="150" cy="134"/>
            </a:xfrm>
            <a:custGeom>
              <a:avLst/>
              <a:gdLst>
                <a:gd name="T0" fmla="*/ 70 w 150"/>
                <a:gd name="T1" fmla="*/ 0 h 134"/>
                <a:gd name="T2" fmla="*/ 30 w 150"/>
                <a:gd name="T3" fmla="*/ 6 h 134"/>
                <a:gd name="T4" fmla="*/ 8 w 150"/>
                <a:gd name="T5" fmla="*/ 24 h 134"/>
                <a:gd name="T6" fmla="*/ 0 w 150"/>
                <a:gd name="T7" fmla="*/ 48 h 134"/>
                <a:gd name="T8" fmla="*/ 6 w 150"/>
                <a:gd name="T9" fmla="*/ 70 h 134"/>
                <a:gd name="T10" fmla="*/ 30 w 150"/>
                <a:gd name="T11" fmla="*/ 106 h 134"/>
                <a:gd name="T12" fmla="*/ 33 w 150"/>
                <a:gd name="T13" fmla="*/ 102 h 134"/>
                <a:gd name="T14" fmla="*/ 45 w 150"/>
                <a:gd name="T15" fmla="*/ 118 h 134"/>
                <a:gd name="T16" fmla="*/ 51 w 150"/>
                <a:gd name="T17" fmla="*/ 122 h 134"/>
                <a:gd name="T18" fmla="*/ 52 w 150"/>
                <a:gd name="T19" fmla="*/ 122 h 134"/>
                <a:gd name="T20" fmla="*/ 60 w 150"/>
                <a:gd name="T21" fmla="*/ 130 h 134"/>
                <a:gd name="T22" fmla="*/ 64 w 150"/>
                <a:gd name="T23" fmla="*/ 134 h 134"/>
                <a:gd name="T24" fmla="*/ 66 w 150"/>
                <a:gd name="T25" fmla="*/ 132 h 134"/>
                <a:gd name="T26" fmla="*/ 64 w 150"/>
                <a:gd name="T27" fmla="*/ 120 h 134"/>
                <a:gd name="T28" fmla="*/ 60 w 150"/>
                <a:gd name="T29" fmla="*/ 118 h 134"/>
                <a:gd name="T30" fmla="*/ 58 w 150"/>
                <a:gd name="T31" fmla="*/ 110 h 134"/>
                <a:gd name="T32" fmla="*/ 63 w 150"/>
                <a:gd name="T33" fmla="*/ 110 h 134"/>
                <a:gd name="T34" fmla="*/ 57 w 150"/>
                <a:gd name="T35" fmla="*/ 92 h 134"/>
                <a:gd name="T36" fmla="*/ 60 w 150"/>
                <a:gd name="T37" fmla="*/ 90 h 134"/>
                <a:gd name="T38" fmla="*/ 63 w 150"/>
                <a:gd name="T39" fmla="*/ 88 h 134"/>
                <a:gd name="T40" fmla="*/ 60 w 150"/>
                <a:gd name="T41" fmla="*/ 84 h 134"/>
                <a:gd name="T42" fmla="*/ 52 w 150"/>
                <a:gd name="T43" fmla="*/ 66 h 134"/>
                <a:gd name="T44" fmla="*/ 48 w 150"/>
                <a:gd name="T45" fmla="*/ 60 h 134"/>
                <a:gd name="T46" fmla="*/ 46 w 150"/>
                <a:gd name="T47" fmla="*/ 44 h 134"/>
                <a:gd name="T48" fmla="*/ 46 w 150"/>
                <a:gd name="T49" fmla="*/ 38 h 134"/>
                <a:gd name="T50" fmla="*/ 54 w 150"/>
                <a:gd name="T51" fmla="*/ 38 h 134"/>
                <a:gd name="T52" fmla="*/ 58 w 150"/>
                <a:gd name="T53" fmla="*/ 38 h 134"/>
                <a:gd name="T54" fmla="*/ 94 w 150"/>
                <a:gd name="T55" fmla="*/ 50 h 134"/>
                <a:gd name="T56" fmla="*/ 112 w 150"/>
                <a:gd name="T57" fmla="*/ 58 h 134"/>
                <a:gd name="T58" fmla="*/ 120 w 150"/>
                <a:gd name="T59" fmla="*/ 60 h 134"/>
                <a:gd name="T60" fmla="*/ 123 w 150"/>
                <a:gd name="T61" fmla="*/ 56 h 134"/>
                <a:gd name="T62" fmla="*/ 129 w 150"/>
                <a:gd name="T63" fmla="*/ 56 h 134"/>
                <a:gd name="T64" fmla="*/ 136 w 150"/>
                <a:gd name="T65" fmla="*/ 60 h 134"/>
                <a:gd name="T66" fmla="*/ 141 w 150"/>
                <a:gd name="T67" fmla="*/ 58 h 134"/>
                <a:gd name="T68" fmla="*/ 150 w 150"/>
                <a:gd name="T69" fmla="*/ 58 h 134"/>
                <a:gd name="T70" fmla="*/ 132 w 150"/>
                <a:gd name="T71" fmla="*/ 32 h 134"/>
                <a:gd name="T72" fmla="*/ 111 w 150"/>
                <a:gd name="T73" fmla="*/ 14 h 134"/>
                <a:gd name="T74" fmla="*/ 88 w 150"/>
                <a:gd name="T75" fmla="*/ 4 h 134"/>
                <a:gd name="T76" fmla="*/ 70 w 150"/>
                <a:gd name="T77" fmla="*/ 0 h 13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50"/>
                <a:gd name="T118" fmla="*/ 0 h 134"/>
                <a:gd name="T119" fmla="*/ 150 w 150"/>
                <a:gd name="T120" fmla="*/ 134 h 13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50" h="134">
                  <a:moveTo>
                    <a:pt x="70" y="0"/>
                  </a:moveTo>
                  <a:lnTo>
                    <a:pt x="70" y="0"/>
                  </a:lnTo>
                  <a:lnTo>
                    <a:pt x="48" y="0"/>
                  </a:lnTo>
                  <a:lnTo>
                    <a:pt x="30" y="6"/>
                  </a:lnTo>
                  <a:lnTo>
                    <a:pt x="18" y="14"/>
                  </a:lnTo>
                  <a:lnTo>
                    <a:pt x="8" y="24"/>
                  </a:lnTo>
                  <a:lnTo>
                    <a:pt x="2" y="36"/>
                  </a:lnTo>
                  <a:lnTo>
                    <a:pt x="0" y="48"/>
                  </a:lnTo>
                  <a:lnTo>
                    <a:pt x="2" y="60"/>
                  </a:lnTo>
                  <a:lnTo>
                    <a:pt x="6" y="70"/>
                  </a:lnTo>
                  <a:lnTo>
                    <a:pt x="18" y="92"/>
                  </a:lnTo>
                  <a:lnTo>
                    <a:pt x="30" y="106"/>
                  </a:lnTo>
                  <a:lnTo>
                    <a:pt x="30" y="104"/>
                  </a:lnTo>
                  <a:lnTo>
                    <a:pt x="33" y="102"/>
                  </a:lnTo>
                  <a:lnTo>
                    <a:pt x="39" y="110"/>
                  </a:lnTo>
                  <a:lnTo>
                    <a:pt x="45" y="118"/>
                  </a:lnTo>
                  <a:lnTo>
                    <a:pt x="48" y="122"/>
                  </a:lnTo>
                  <a:lnTo>
                    <a:pt x="51" y="122"/>
                  </a:lnTo>
                  <a:lnTo>
                    <a:pt x="51" y="120"/>
                  </a:lnTo>
                  <a:lnTo>
                    <a:pt x="52" y="122"/>
                  </a:lnTo>
                  <a:lnTo>
                    <a:pt x="57" y="126"/>
                  </a:lnTo>
                  <a:lnTo>
                    <a:pt x="60" y="130"/>
                  </a:lnTo>
                  <a:lnTo>
                    <a:pt x="64" y="132"/>
                  </a:lnTo>
                  <a:lnTo>
                    <a:pt x="64" y="134"/>
                  </a:lnTo>
                  <a:lnTo>
                    <a:pt x="66" y="134"/>
                  </a:lnTo>
                  <a:lnTo>
                    <a:pt x="66" y="132"/>
                  </a:lnTo>
                  <a:lnTo>
                    <a:pt x="64" y="124"/>
                  </a:lnTo>
                  <a:lnTo>
                    <a:pt x="64" y="120"/>
                  </a:lnTo>
                  <a:lnTo>
                    <a:pt x="63" y="118"/>
                  </a:lnTo>
                  <a:lnTo>
                    <a:pt x="60" y="118"/>
                  </a:lnTo>
                  <a:lnTo>
                    <a:pt x="60" y="112"/>
                  </a:lnTo>
                  <a:lnTo>
                    <a:pt x="58" y="110"/>
                  </a:lnTo>
                  <a:lnTo>
                    <a:pt x="60" y="110"/>
                  </a:lnTo>
                  <a:lnTo>
                    <a:pt x="63" y="110"/>
                  </a:lnTo>
                  <a:lnTo>
                    <a:pt x="58" y="100"/>
                  </a:lnTo>
                  <a:lnTo>
                    <a:pt x="57" y="92"/>
                  </a:lnTo>
                  <a:lnTo>
                    <a:pt x="58" y="90"/>
                  </a:lnTo>
                  <a:lnTo>
                    <a:pt x="60" y="90"/>
                  </a:lnTo>
                  <a:lnTo>
                    <a:pt x="63" y="90"/>
                  </a:lnTo>
                  <a:lnTo>
                    <a:pt x="63" y="88"/>
                  </a:lnTo>
                  <a:lnTo>
                    <a:pt x="63" y="86"/>
                  </a:lnTo>
                  <a:lnTo>
                    <a:pt x="60" y="84"/>
                  </a:lnTo>
                  <a:lnTo>
                    <a:pt x="58" y="76"/>
                  </a:lnTo>
                  <a:lnTo>
                    <a:pt x="52" y="66"/>
                  </a:lnTo>
                  <a:lnTo>
                    <a:pt x="51" y="64"/>
                  </a:lnTo>
                  <a:lnTo>
                    <a:pt x="48" y="60"/>
                  </a:lnTo>
                  <a:lnTo>
                    <a:pt x="46" y="54"/>
                  </a:lnTo>
                  <a:lnTo>
                    <a:pt x="46" y="44"/>
                  </a:lnTo>
                  <a:lnTo>
                    <a:pt x="45" y="40"/>
                  </a:lnTo>
                  <a:lnTo>
                    <a:pt x="46" y="38"/>
                  </a:lnTo>
                  <a:lnTo>
                    <a:pt x="48" y="38"/>
                  </a:lnTo>
                  <a:lnTo>
                    <a:pt x="54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75" y="44"/>
                  </a:lnTo>
                  <a:lnTo>
                    <a:pt x="94" y="50"/>
                  </a:lnTo>
                  <a:lnTo>
                    <a:pt x="106" y="54"/>
                  </a:lnTo>
                  <a:lnTo>
                    <a:pt x="112" y="58"/>
                  </a:lnTo>
                  <a:lnTo>
                    <a:pt x="118" y="60"/>
                  </a:lnTo>
                  <a:lnTo>
                    <a:pt x="120" y="60"/>
                  </a:lnTo>
                  <a:lnTo>
                    <a:pt x="123" y="60"/>
                  </a:lnTo>
                  <a:lnTo>
                    <a:pt x="123" y="56"/>
                  </a:lnTo>
                  <a:lnTo>
                    <a:pt x="124" y="56"/>
                  </a:lnTo>
                  <a:lnTo>
                    <a:pt x="129" y="56"/>
                  </a:lnTo>
                  <a:lnTo>
                    <a:pt x="132" y="58"/>
                  </a:lnTo>
                  <a:lnTo>
                    <a:pt x="136" y="60"/>
                  </a:lnTo>
                  <a:lnTo>
                    <a:pt x="141" y="60"/>
                  </a:lnTo>
                  <a:lnTo>
                    <a:pt x="141" y="58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42" y="44"/>
                  </a:lnTo>
                  <a:lnTo>
                    <a:pt x="132" y="32"/>
                  </a:lnTo>
                  <a:lnTo>
                    <a:pt x="123" y="22"/>
                  </a:lnTo>
                  <a:lnTo>
                    <a:pt x="111" y="14"/>
                  </a:lnTo>
                  <a:lnTo>
                    <a:pt x="100" y="8"/>
                  </a:lnTo>
                  <a:lnTo>
                    <a:pt x="88" y="4"/>
                  </a:lnTo>
                  <a:lnTo>
                    <a:pt x="78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CA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500034" y="2012262"/>
            <a:ext cx="8229600" cy="2488308"/>
          </a:xfrm>
        </p:spPr>
        <p:txBody>
          <a:bodyPr/>
          <a:lstStyle/>
          <a:p>
            <a:pPr algn="ctr"/>
            <a:r>
              <a:rPr lang="fr-CA" sz="6500" b="1" dirty="0" smtClean="0">
                <a:solidFill>
                  <a:srgbClr val="FFFF99"/>
                </a:solidFill>
                <a:latin typeface="Bookman" pitchFamily="18" charset="0"/>
                <a:cs typeface="Times New Roman" pitchFamily="18" charset="0"/>
              </a:rPr>
              <a:t>Voici quelques avantages du blog</a:t>
            </a:r>
            <a:endParaRPr lang="fr-CA" sz="6500" b="1" dirty="0">
              <a:solidFill>
                <a:srgbClr val="FFFF99"/>
              </a:solidFill>
              <a:latin typeface="Book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Habiletés professionnelles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8179622" cy="4525963"/>
          </a:xfrm>
        </p:spPr>
        <p:txBody>
          <a:bodyPr/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>
                <a:solidFill>
                  <a:srgbClr val="00B0F0"/>
                </a:solidFill>
              </a:rPr>
              <a:t>Comprendre la littérature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§"/>
            </a:pPr>
            <a:r>
              <a:rPr lang="fr-CA" dirty="0" smtClean="0"/>
              <a:t>Club de lecture une fois par semaine;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§"/>
            </a:pPr>
            <a:r>
              <a:rPr lang="fr-CA" dirty="0" smtClean="0"/>
              <a:t>Force à prendre position sur des sujets;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§"/>
            </a:pPr>
            <a:r>
              <a:rPr lang="fr-CA" dirty="0" smtClean="0"/>
              <a:t>Force à demeurer à jour dans beaucoup de domaines;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>
                <a:solidFill>
                  <a:srgbClr val="00B0F0"/>
                </a:solidFill>
              </a:rPr>
              <a:t>Aide à défendre tes travaux et tes idées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§"/>
            </a:pPr>
            <a:r>
              <a:rPr lang="fr-CA" dirty="0" smtClean="0"/>
              <a:t>Aide à convaincre le public;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§"/>
            </a:pPr>
            <a:r>
              <a:rPr lang="fr-CA" dirty="0" smtClean="0"/>
              <a:t>Les questions permettent  d’améliorer nos habiletés d’écriture;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§"/>
            </a:pPr>
            <a:r>
              <a:rPr lang="fr-CA" dirty="0" smtClean="0"/>
              <a:t>Répondre aux commentaires c’est un peu comme une période de questions lors d’une conférence;</a:t>
            </a:r>
          </a:p>
          <a:p>
            <a:pPr lvl="1">
              <a:buClr>
                <a:srgbClr val="FFFF00"/>
              </a:buClr>
            </a:pPr>
            <a:endParaRPr lang="fr-CA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Réseautage et réseau social</a:t>
            </a:r>
            <a:endParaRPr lang="en-US" dirty="0">
              <a:solidFill>
                <a:srgbClr val="FFFF99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l="12500" t="28000" r="78750" b="57000"/>
          <a:stretch>
            <a:fillRect/>
          </a:stretch>
        </p:blipFill>
        <p:spPr bwMode="auto">
          <a:xfrm>
            <a:off x="7215206" y="4786323"/>
            <a:ext cx="1643074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 l="30000" t="59000" r="56250" b="19000"/>
          <a:stretch>
            <a:fillRect/>
          </a:stretch>
        </p:blipFill>
        <p:spPr bwMode="auto">
          <a:xfrm>
            <a:off x="285720" y="4929198"/>
            <a:ext cx="167640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2710649"/>
            <a:ext cx="1276350" cy="790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5" descr="Image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3174" y="4000504"/>
            <a:ext cx="382276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Documents and Settings\Administrator\Desktop\Logo_f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0338" y="5286388"/>
            <a:ext cx="3028437" cy="1000132"/>
          </a:xfrm>
          <a:prstGeom prst="rect">
            <a:avLst/>
          </a:prstGeom>
          <a:noFill/>
        </p:spPr>
      </p:pic>
      <p:pic>
        <p:nvPicPr>
          <p:cNvPr id="6147" name="Picture 3" descr="C:\Documents and Settings\Administrator\Desktop\logo_CQPP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68672" y="2675257"/>
            <a:ext cx="2571768" cy="861358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6148" name="Picture 4" descr="C:\Documents and Settings\Administrator\Desktop\Université_Ottaw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2285992"/>
            <a:ext cx="1461487" cy="1639888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>
          <a:xfrm>
            <a:off x="357158" y="1785926"/>
            <a:ext cx="8501122" cy="4525963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b="1" dirty="0" smtClean="0"/>
              <a:t>+ de 60 personnes reçoivent présentement les « </a:t>
            </a:r>
            <a:r>
              <a:rPr lang="fr-CA" b="1" i="1" dirty="0" err="1" smtClean="0"/>
              <a:t>posts</a:t>
            </a:r>
            <a:r>
              <a:rPr lang="fr-CA" b="1" i="1" dirty="0" smtClean="0"/>
              <a:t> » directement par courriel</a:t>
            </a:r>
          </a:p>
          <a:p>
            <a:endParaRPr lang="fr-CA" i="1" dirty="0" smtClean="0"/>
          </a:p>
          <a:p>
            <a:pPr lvl="1">
              <a:buClr>
                <a:srgbClr val="FFFF00"/>
              </a:buClr>
              <a:buSzPct val="120000"/>
            </a:pPr>
            <a:r>
              <a:rPr lang="fr-CA" sz="2500" b="1" i="1" dirty="0" smtClean="0"/>
              <a:t>Étudiants</a:t>
            </a:r>
          </a:p>
          <a:p>
            <a:pPr lvl="1">
              <a:buClr>
                <a:srgbClr val="FFFF00"/>
              </a:buClr>
              <a:buSzPct val="120000"/>
            </a:pPr>
            <a:r>
              <a:rPr lang="fr-CA" sz="2500" b="1" i="1" dirty="0" smtClean="0"/>
              <a:t>Professeurs cégep-université</a:t>
            </a:r>
          </a:p>
          <a:p>
            <a:pPr lvl="1">
              <a:buClr>
                <a:srgbClr val="FFFF00"/>
              </a:buClr>
              <a:buSzPct val="120000"/>
            </a:pPr>
            <a:r>
              <a:rPr lang="fr-CA" sz="2500" b="1" i="1" dirty="0" smtClean="0"/>
              <a:t>Professionnels (nutritionnistes, </a:t>
            </a:r>
            <a:r>
              <a:rPr lang="fr-CA" sz="2500" b="1" i="1" dirty="0" err="1" smtClean="0"/>
              <a:t>kinésiologues</a:t>
            </a:r>
            <a:r>
              <a:rPr lang="fr-CA" sz="2500" b="1" i="1" dirty="0" smtClean="0"/>
              <a:t>, médecins)</a:t>
            </a:r>
          </a:p>
          <a:p>
            <a:pPr lvl="1">
              <a:buClr>
                <a:srgbClr val="FFFF00"/>
              </a:buClr>
              <a:buSzPct val="120000"/>
            </a:pPr>
            <a:r>
              <a:rPr lang="fr-CA" sz="2500" b="1" i="1" dirty="0" smtClean="0"/>
              <a:t>Organisme Équilibre</a:t>
            </a:r>
          </a:p>
          <a:p>
            <a:pPr lvl="1">
              <a:buClr>
                <a:srgbClr val="FFFF00"/>
              </a:buClr>
              <a:buSzPct val="120000"/>
            </a:pPr>
            <a:r>
              <a:rPr lang="fr-CA" sz="2500" b="1" i="1" dirty="0" smtClean="0"/>
              <a:t>Coalition québécoise sur la problématique du poids</a:t>
            </a:r>
          </a:p>
          <a:p>
            <a:pPr lvl="1">
              <a:buClr>
                <a:srgbClr val="FFFF00"/>
              </a:buClr>
              <a:buSzPct val="120000"/>
            </a:pPr>
            <a:r>
              <a:rPr lang="fr-CA" sz="2500" b="1" i="1" dirty="0" smtClean="0"/>
              <a:t>Agent pharmaceutique </a:t>
            </a:r>
            <a:r>
              <a:rPr lang="fr-CA" sz="2500" b="1" i="1" dirty="0" err="1" smtClean="0"/>
              <a:t>Merk</a:t>
            </a:r>
            <a:endParaRPr lang="fr-CA" sz="2500" b="1" i="1" dirty="0" smtClean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Réseautage et réseau social</a:t>
            </a:r>
            <a:endParaRPr lang="en-US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Le blog c’est </a:t>
            </a:r>
            <a:r>
              <a:rPr lang="fr-CA" u="sng" dirty="0" smtClean="0">
                <a:solidFill>
                  <a:srgbClr val="FFFF99"/>
                </a:solidFill>
              </a:rPr>
              <a:t>AMUSANT</a:t>
            </a:r>
            <a:endParaRPr lang="en-US" u="sng" dirty="0">
              <a:solidFill>
                <a:srgbClr val="FFFF9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2199129"/>
            <a:ext cx="8036746" cy="2730069"/>
          </a:xfrm>
        </p:spPr>
        <p:txBody>
          <a:bodyPr>
            <a:normAutofit lnSpcReduction="10000"/>
          </a:bodyPr>
          <a:lstStyle/>
          <a:p>
            <a:pPr marL="714375" indent="-646113">
              <a:spcBef>
                <a:spcPts val="1800"/>
              </a:spcBef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/>
              <a:t>Les commentaires sont vraiment encourageants;</a:t>
            </a:r>
          </a:p>
          <a:p>
            <a:pPr marL="714375" indent="-646113">
              <a:spcBef>
                <a:spcPts val="1800"/>
              </a:spcBef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/>
              <a:t>Notre famille sait davantage ce qu’on fait;</a:t>
            </a:r>
          </a:p>
          <a:p>
            <a:pPr marL="714375" indent="-646113">
              <a:spcBef>
                <a:spcPts val="1800"/>
              </a:spcBef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/>
              <a:t>Nous démystifions les fausses idées;</a:t>
            </a:r>
          </a:p>
          <a:p>
            <a:pPr marL="714375" indent="-646113">
              <a:spcBef>
                <a:spcPts val="1800"/>
              </a:spcBef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/>
              <a:t>Ça rend nos recherches encore plus amusantes;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500034" y="2012262"/>
            <a:ext cx="8229600" cy="2488308"/>
          </a:xfrm>
        </p:spPr>
        <p:txBody>
          <a:bodyPr/>
          <a:lstStyle/>
          <a:p>
            <a:pPr algn="ctr"/>
            <a:r>
              <a:rPr lang="fr-CA" sz="6500" b="1" dirty="0" smtClean="0">
                <a:solidFill>
                  <a:srgbClr val="FFFF99"/>
                </a:solidFill>
                <a:latin typeface="Bookman" pitchFamily="18" charset="0"/>
                <a:cs typeface="Times New Roman" pitchFamily="18" charset="0"/>
              </a:rPr>
              <a:t>Voici quelques dangers du blog</a:t>
            </a:r>
            <a:endParaRPr lang="fr-CA" sz="6500" b="1" dirty="0">
              <a:solidFill>
                <a:srgbClr val="FFFF99"/>
              </a:solidFill>
              <a:latin typeface="Book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smtClean="0">
                <a:solidFill>
                  <a:srgbClr val="FFFF99"/>
                </a:solidFill>
              </a:rPr>
              <a:t>Temps-temps &amp; temps</a:t>
            </a:r>
            <a:endParaRPr lang="en-US" dirty="0">
              <a:solidFill>
                <a:srgbClr val="FFFF99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500306"/>
            <a:ext cx="3601965" cy="39624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406" y="6324600"/>
            <a:ext cx="2784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Georgia" pitchFamily="18" charset="0"/>
              </a:rPr>
              <a:t>http://xkcd.com/386/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0034" y="2143116"/>
            <a:ext cx="450059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1813" indent="-531813">
              <a:buClr>
                <a:srgbClr val="FFFF99"/>
              </a:buClr>
              <a:buFont typeface="Wingdings" pitchFamily="2" charset="2"/>
              <a:buChar char="q"/>
            </a:pPr>
            <a:r>
              <a:rPr lang="fr-CA" sz="2500" b="1" dirty="0" smtClean="0"/>
              <a:t>Prends quelques heures par semaine;</a:t>
            </a:r>
          </a:p>
          <a:p>
            <a:pPr marL="531813" indent="-531813">
              <a:buClr>
                <a:srgbClr val="FFFF99"/>
              </a:buClr>
              <a:buFont typeface="Wingdings" pitchFamily="2" charset="2"/>
              <a:buChar char="q"/>
            </a:pPr>
            <a:endParaRPr lang="fr-CA" sz="2500" b="1" dirty="0" smtClean="0"/>
          </a:p>
          <a:p>
            <a:pPr marL="531813" indent="-531813">
              <a:buClr>
                <a:srgbClr val="FFFF99"/>
              </a:buClr>
              <a:buFont typeface="Wingdings" pitchFamily="2" charset="2"/>
              <a:buChar char="q"/>
            </a:pPr>
            <a:r>
              <a:rPr lang="fr-CA" sz="2500" b="1" dirty="0" smtClean="0"/>
              <a:t>Durant les heures personnelles (le soir par exemple);</a:t>
            </a:r>
            <a:endParaRPr lang="en-US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rgbClr val="FFFF99"/>
                </a:solidFill>
              </a:rPr>
              <a:t>Internet= un « </a:t>
            </a:r>
            <a:r>
              <a:rPr lang="fr-CA" dirty="0" err="1" smtClean="0">
                <a:solidFill>
                  <a:srgbClr val="FFFF99"/>
                </a:solidFill>
              </a:rPr>
              <a:t>Tatoo</a:t>
            </a:r>
            <a:r>
              <a:rPr lang="fr-CA" dirty="0" smtClean="0">
                <a:solidFill>
                  <a:srgbClr val="FFFF99"/>
                </a:solidFill>
              </a:rPr>
              <a:t> »</a:t>
            </a:r>
            <a:endParaRPr lang="en-US" dirty="0">
              <a:solidFill>
                <a:srgbClr val="FFFF99"/>
              </a:solidFill>
            </a:endParaRPr>
          </a:p>
        </p:txBody>
      </p:sp>
      <p:pic>
        <p:nvPicPr>
          <p:cNvPr id="1026" name="Picture 2" descr="C:\DOCUME~1\ADMINI~1\LOCALS~1\Temp\VMwareDnD\afdfdba5\zombie_bo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199" y="1714488"/>
            <a:ext cx="5643602" cy="423271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721331" y="6286520"/>
            <a:ext cx="7701339" cy="477054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fr-CA" sz="2500" b="1" i="1" dirty="0" smtClean="0">
                <a:solidFill>
                  <a:srgbClr val="00B0F0"/>
                </a:solidFill>
              </a:rPr>
              <a:t>Peu importe ce que vous écrivez ça demeure sur Internet</a:t>
            </a:r>
            <a:endParaRPr lang="en-US" sz="25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71406" y="2012262"/>
            <a:ext cx="8929718" cy="2488308"/>
          </a:xfrm>
        </p:spPr>
        <p:txBody>
          <a:bodyPr/>
          <a:lstStyle/>
          <a:p>
            <a:pPr algn="ctr"/>
            <a:r>
              <a:rPr lang="fr-CA" sz="6500" b="1" dirty="0" smtClean="0">
                <a:solidFill>
                  <a:srgbClr val="FFFF99"/>
                </a:solidFill>
                <a:latin typeface="Bookman" pitchFamily="18" charset="0"/>
                <a:cs typeface="Times New Roman" pitchFamily="18" charset="0"/>
              </a:rPr>
              <a:t>Comment faire d’un blog une autre science?</a:t>
            </a:r>
            <a:endParaRPr lang="fr-CA" sz="6500" b="1" dirty="0">
              <a:solidFill>
                <a:srgbClr val="FFFF99"/>
              </a:solidFill>
              <a:latin typeface="Book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Contenu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8179622" cy="4525963"/>
          </a:xfrm>
        </p:spPr>
        <p:txBody>
          <a:bodyPr/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3000" b="1" dirty="0" smtClean="0"/>
              <a:t>Les « </a:t>
            </a:r>
            <a:r>
              <a:rPr lang="fr-CA" sz="3000" b="1" dirty="0" err="1" smtClean="0"/>
              <a:t>Posts</a:t>
            </a:r>
            <a:r>
              <a:rPr lang="fr-CA" sz="3000" b="1" dirty="0" smtClean="0"/>
              <a:t> » doivent intéressés le public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600" b="1" dirty="0" smtClean="0"/>
              <a:t>Recommandation d’activité physique;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endParaRPr lang="fr-CA" sz="2600" b="1" dirty="0" smtClean="0"/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3000" b="1" dirty="0" smtClean="0"/>
              <a:t>Informations pertinentes;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Congrès sur l’obésité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endParaRPr lang="fr-CA" sz="2500" dirty="0" smtClean="0"/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3000" b="1" dirty="0" smtClean="0"/>
              <a:t>Qualité du contenu;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Vidéos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>
                <a:solidFill>
                  <a:srgbClr val="FFFF99"/>
                </a:solidFill>
              </a:rPr>
              <a:t>BLOG </a:t>
            </a:r>
            <a:r>
              <a:rPr lang="fr-CA" b="1" dirty="0" err="1" smtClean="0">
                <a:solidFill>
                  <a:srgbClr val="FFFF99"/>
                </a:solidFill>
              </a:rPr>
              <a:t>Ph.D.Obésité</a:t>
            </a:r>
            <a:endParaRPr lang="fr-CA" b="1" dirty="0">
              <a:solidFill>
                <a:srgbClr val="FFFF99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2844" y="5357826"/>
            <a:ext cx="8643998" cy="47705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marL="365125" indent="-365125" algn="ctr">
              <a:spcAft>
                <a:spcPts val="600"/>
              </a:spcAft>
              <a:buClr>
                <a:srgbClr val="FFFF00"/>
              </a:buClr>
            </a:pPr>
            <a:r>
              <a:rPr lang="fr-CA" sz="2500" b="1" dirty="0" smtClean="0"/>
              <a:t>Depuis juin 2010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38845"/>
            <a:ext cx="8643998" cy="276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 descr="C:\DOCUME~1\ADMINI~1\LOCALS~1\Temp\VMwareDnD\0f0d7094\Screen shot 2011-05-03 at 12.04.22 P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58478" y="-2714668"/>
            <a:ext cx="8643998" cy="18539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Être professionnel</a:t>
            </a:r>
            <a:r>
              <a:rPr lang="fr-CA" dirty="0" smtClean="0"/>
              <a:t/>
            </a:r>
            <a:br>
              <a:rPr lang="fr-CA" dirty="0" smtClean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7608118" cy="4525963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3000" b="1" dirty="0" smtClean="0"/>
              <a:t>Utiliser son nom</a:t>
            </a:r>
          </a:p>
          <a:p>
            <a:pPr marL="667512" lvl="2" indent="-342900">
              <a:spcBef>
                <a:spcPts val="700"/>
              </a:spcBef>
              <a:buClr>
                <a:srgbClr val="FFFF00"/>
              </a:buClr>
              <a:buSzPct val="95000"/>
              <a:buFont typeface="Wingdings" pitchFamily="2" charset="2"/>
              <a:buChar char="q"/>
            </a:pPr>
            <a:r>
              <a:rPr lang="fr-CA" sz="2500" dirty="0" smtClean="0"/>
              <a:t>Dans le cas contraire ce que vous voulez dire…;</a:t>
            </a:r>
          </a:p>
          <a:p>
            <a:pPr marL="667512" lvl="2" indent="-342900">
              <a:spcBef>
                <a:spcPts val="700"/>
              </a:spcBef>
              <a:buClr>
                <a:srgbClr val="FFFF00"/>
              </a:buClr>
              <a:buSzPct val="95000"/>
              <a:buFont typeface="Wingdings" pitchFamily="2" charset="2"/>
              <a:buChar char="q"/>
            </a:pPr>
            <a:r>
              <a:rPr lang="fr-CA" sz="2500" dirty="0" smtClean="0"/>
              <a:t>Plus utile pour les contactes;</a:t>
            </a:r>
          </a:p>
          <a:p>
            <a:pPr marL="667512" lvl="2" indent="-342900">
              <a:spcBef>
                <a:spcPts val="700"/>
              </a:spcBef>
              <a:buClr>
                <a:srgbClr val="FFFF00"/>
              </a:buClr>
              <a:buSzPct val="95000"/>
              <a:buFont typeface="Wingdings" pitchFamily="2" charset="2"/>
              <a:buChar char="q"/>
            </a:pPr>
            <a:endParaRPr lang="fr-CA" sz="2500" dirty="0" smtClean="0"/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3000" b="1" dirty="0" smtClean="0"/>
              <a:t>Partage interactif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/>
              <a:t>Répondre aux questions comme en congrès;</a:t>
            </a:r>
          </a:p>
          <a:p>
            <a:pPr lvl="1">
              <a:buClr>
                <a:srgbClr val="FFFF00"/>
              </a:buClr>
              <a:buFont typeface="Wingdings" pitchFamily="2" charset="2"/>
              <a:buChar char="q"/>
            </a:pPr>
            <a:r>
              <a:rPr lang="fr-CA" dirty="0" smtClean="0"/>
              <a:t>Répondre aux questions sur une base régulière;</a:t>
            </a:r>
          </a:p>
          <a:p>
            <a:pPr lvl="1">
              <a:buClr>
                <a:srgbClr val="FFFF00"/>
              </a:buClr>
              <a:buNone/>
            </a:pPr>
            <a:endParaRPr lang="fr-CA" b="1" dirty="0" smtClean="0"/>
          </a:p>
          <a:p>
            <a:pPr marL="457200" lvl="1" indent="-361950">
              <a:buClr>
                <a:srgbClr val="FFFF00"/>
              </a:buClr>
              <a:buSzPct val="120000"/>
              <a:buFont typeface="Wingdings" pitchFamily="2" charset="2"/>
              <a:buChar char="q"/>
            </a:pPr>
            <a:r>
              <a:rPr lang="fr-CA" sz="3000" b="1" dirty="0" smtClean="0"/>
              <a:t>Collaborer &amp; travailler en équipe </a:t>
            </a:r>
            <a:endParaRPr lang="en-U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~1\ADMINI~1\LOCALS~1\Temp\VMwareDnD\47caa5ed\Mil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928802"/>
            <a:ext cx="4143404" cy="4572032"/>
          </a:xfrm>
          <a:prstGeom prst="rect">
            <a:avLst/>
          </a:prstGeom>
          <a:noFill/>
          <a:ln w="57150">
            <a:solidFill>
              <a:schemeClr val="tx1"/>
            </a:solidFill>
          </a:ln>
          <a:scene3d>
            <a:camera prst="perspectiveContrastingRightFacing">
              <a:rot lat="300000" lon="19800000" rev="0"/>
            </a:camera>
            <a:lightRig rig="threePt" dir="t"/>
          </a:scene3d>
          <a:sp3d extrusionH="266700"/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71406" y="371460"/>
            <a:ext cx="4891094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A" sz="40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Collaborations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C:\DOCUME~1\ADMINI~1\LOCALS~1\Temp\VMwareDnD\454ae2c4\Daniel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928802"/>
            <a:ext cx="4143712" cy="4584052"/>
          </a:xfrm>
          <a:prstGeom prst="rect">
            <a:avLst/>
          </a:prstGeom>
          <a:noFill/>
          <a:ln w="57150">
            <a:solidFill>
              <a:schemeClr val="tx1"/>
            </a:solidFill>
          </a:ln>
          <a:scene3d>
            <a:camera prst="perspectiveHeroicExtremeLeftFacing" fov="2700000">
              <a:rot lat="300000" lon="1800000" rev="0"/>
            </a:camera>
            <a:lightRig rig="threePt" dir="t"/>
          </a:scene3d>
          <a:sp3d extrusionH="266700"/>
        </p:spPr>
      </p:pic>
      <p:pic>
        <p:nvPicPr>
          <p:cNvPr id="1029" name="Picture 5" descr="C:\DOCUME~1\ADMINI~1\LOCALS~1\Temp\VMwareDnD\5540d23b\Panace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8643998" cy="97777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sp>
        <p:nvSpPr>
          <p:cNvPr id="10" name="Ellipse 9"/>
          <p:cNvSpPr/>
          <p:nvPr/>
        </p:nvSpPr>
        <p:spPr>
          <a:xfrm>
            <a:off x="642910" y="5000636"/>
            <a:ext cx="1643074" cy="642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4643438" y="4429132"/>
            <a:ext cx="1643074" cy="71438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Le blog est une Plate-forme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2844" y="2342005"/>
            <a:ext cx="4714908" cy="2658631"/>
          </a:xfrm>
        </p:spPr>
        <p:txBody>
          <a:bodyPr>
            <a:normAutofit/>
          </a:bodyPr>
          <a:lstStyle/>
          <a:p>
            <a:pPr marL="715963"/>
            <a:r>
              <a:rPr lang="fr-CA" sz="3000" dirty="0" smtClean="0"/>
              <a:t>Physiologie de l’exercice (UQTR);</a:t>
            </a:r>
          </a:p>
          <a:p>
            <a:pPr marL="715963"/>
            <a:r>
              <a:rPr lang="fr-CA" sz="3000" dirty="0" smtClean="0"/>
              <a:t>Recherche en EPS (UDS);</a:t>
            </a:r>
            <a:endParaRPr lang="en-US" sz="3000" dirty="0"/>
          </a:p>
        </p:txBody>
      </p:sp>
      <p:pic>
        <p:nvPicPr>
          <p:cNvPr id="2050" name="Picture 2" descr="C:\DOCUME~1\ADMINI~1\LOCALS~1\Temp\VMwareDnD\968196ff\1479097-silhouettes-des-tudiants-et-des-l-ves-vector-is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9718" y="1928802"/>
            <a:ext cx="3810000" cy="32670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En résumé</a:t>
            </a:r>
            <a:endParaRPr lang="en-US" dirty="0">
              <a:solidFill>
                <a:srgbClr val="FFFF99"/>
              </a:solidFill>
            </a:endParaRPr>
          </a:p>
        </p:txBody>
      </p:sp>
      <p:pic>
        <p:nvPicPr>
          <p:cNvPr id="3074" name="Picture 2" descr="C:\DOCUME~1\ADMINI~1\LOCALS~1\Temp\VMwareDnD\0d0b72b7\arton5181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00694" y="1071546"/>
            <a:ext cx="3181350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HeroicExtremeLeftFacing" fov="1800000"/>
            <a:lightRig rig="threePt" dir="t"/>
          </a:scene3d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5107788" cy="3087259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b="1" dirty="0" smtClean="0"/>
              <a:t>Un blog contient de nombreux avantages;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b="1" dirty="0" smtClean="0"/>
              <a:t>Fait incorrectement il peut y avoir des désavantages;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b="1" dirty="0" smtClean="0"/>
              <a:t>C’est demandant;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b="1" dirty="0" smtClean="0"/>
              <a:t>C’est amusant;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endParaRPr lang="en-US" sz="2500" b="1" dirty="0"/>
          </a:p>
        </p:txBody>
      </p:sp>
      <p:sp>
        <p:nvSpPr>
          <p:cNvPr id="6" name="Rectangle 5"/>
          <p:cNvSpPr/>
          <p:nvPr/>
        </p:nvSpPr>
        <p:spPr>
          <a:xfrm>
            <a:off x="428596" y="5072074"/>
            <a:ext cx="5000660" cy="1631216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fr-CA" sz="2500" b="1" dirty="0" smtClean="0">
                <a:solidFill>
                  <a:srgbClr val="FFFF99"/>
                </a:solidFill>
              </a:rPr>
              <a:t>On croit sincèrement aider les gens avec ces petits articles, cependant il faut augmenter notre visibilité pour avoir beaucoup d’impact</a:t>
            </a:r>
            <a:endParaRPr lang="en-US" sz="2500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~1\ADMINI~1\LOCALS~1\Temp\VMwareDnD\cd5c3488\raised-hand-question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286544"/>
          </a:xfrm>
          <a:prstGeom prst="rect">
            <a:avLst/>
          </a:prstGeom>
          <a:noFill/>
          <a:ln w="57150"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0" y="0"/>
            <a:ext cx="7929586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fr-CA" sz="75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ritannic Bold" pitchFamily="34" charset="0"/>
              </a:rPr>
              <a:t>Merci de votre attention</a:t>
            </a:r>
            <a:endParaRPr lang="fr-CA" sz="75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28728" y="6211669"/>
            <a:ext cx="65846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3000" b="1" u="sng" dirty="0" smtClean="0">
                <a:solidFill>
                  <a:srgbClr val="FFFF00"/>
                </a:solidFill>
              </a:rPr>
              <a:t>www.phdobesite.blogspot.com</a:t>
            </a:r>
            <a:endParaRPr lang="fr-CA" sz="3000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b="1" dirty="0" smtClean="0">
                <a:solidFill>
                  <a:srgbClr val="FFFF99"/>
                </a:solidFill>
              </a:rPr>
              <a:t>Objectifs</a:t>
            </a:r>
            <a:endParaRPr lang="fr-CA" b="1" dirty="0">
              <a:solidFill>
                <a:srgbClr val="FFFF99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913377"/>
            <a:ext cx="6107920" cy="3587325"/>
          </a:xfrm>
        </p:spPr>
        <p:txBody>
          <a:bodyPr>
            <a:normAutofit/>
          </a:bodyPr>
          <a:lstStyle/>
          <a:p>
            <a:pPr marL="714375" indent="-646113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Vulgariser les découvertes et l’actualité scientifique;</a:t>
            </a:r>
          </a:p>
          <a:p>
            <a:pPr marL="714375" indent="-646113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Permettre la diffusion de nos articles scientifiques;</a:t>
            </a:r>
          </a:p>
          <a:p>
            <a:pPr marL="714375" indent="-646113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Permettre de discuter de sujets connexes à notre problématique;</a:t>
            </a:r>
          </a:p>
          <a:p>
            <a:pPr marL="714375" indent="-646113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Liberté d’expression; </a:t>
            </a:r>
          </a:p>
          <a:p>
            <a:pPr marL="714375" indent="-646113">
              <a:buClr>
                <a:srgbClr val="FFFF00"/>
              </a:buClr>
              <a:buFont typeface="Wingdings" pitchFamily="2" charset="2"/>
              <a:buChar char="q"/>
            </a:pPr>
            <a:r>
              <a:rPr lang="fr-CA" sz="2500" dirty="0" smtClean="0"/>
              <a:t>Devenir une source de référence;</a:t>
            </a:r>
            <a:endParaRPr lang="fr-CA" sz="2500" dirty="0"/>
          </a:p>
        </p:txBody>
      </p:sp>
      <p:pic>
        <p:nvPicPr>
          <p:cNvPr id="4098" name="Picture 2" descr="http://img.over-blog.com/300x580/4/28/59/73/illustr_objectifs.png"/>
          <p:cNvPicPr>
            <a:picLocks noChangeAspect="1" noChangeArrowheads="1"/>
          </p:cNvPicPr>
          <p:nvPr/>
        </p:nvPicPr>
        <p:blipFill>
          <a:blip r:embed="rId3" cstate="print"/>
          <a:srcRect t="13686"/>
          <a:stretch>
            <a:fillRect/>
          </a:stretch>
        </p:blipFill>
        <p:spPr bwMode="auto">
          <a:xfrm>
            <a:off x="6143656" y="1214422"/>
            <a:ext cx="2857500" cy="4768273"/>
          </a:xfrm>
          <a:prstGeom prst="ellipse">
            <a:avLst/>
          </a:prstGeom>
          <a:ln w="76200">
            <a:noFill/>
          </a:ln>
          <a:effectLst>
            <a:softEdge rad="112500"/>
          </a:effectLst>
        </p:spPr>
      </p:pic>
      <p:sp>
        <p:nvSpPr>
          <p:cNvPr id="5" name="ZoneTexte 4"/>
          <p:cNvSpPr txBox="1"/>
          <p:nvPr/>
        </p:nvSpPr>
        <p:spPr>
          <a:xfrm>
            <a:off x="6143636" y="6000768"/>
            <a:ext cx="2857520" cy="63094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A" sz="3500" b="1" dirty="0" smtClean="0">
                <a:solidFill>
                  <a:srgbClr val="00B0F0"/>
                </a:solidFill>
              </a:rPr>
              <a:t>Démystifier</a:t>
            </a:r>
            <a:endParaRPr lang="en-US" sz="35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2488308"/>
          </a:xfrm>
        </p:spPr>
        <p:txBody>
          <a:bodyPr/>
          <a:lstStyle/>
          <a:p>
            <a:pPr algn="ctr"/>
            <a:r>
              <a:rPr lang="fr-CA" sz="6500" b="1" dirty="0" smtClean="0">
                <a:solidFill>
                  <a:srgbClr val="FFFF99"/>
                </a:solidFill>
                <a:latin typeface="Bookman" pitchFamily="18" charset="0"/>
                <a:cs typeface="Times New Roman" pitchFamily="18" charset="0"/>
              </a:rPr>
              <a:t>Pourquoi débuter</a:t>
            </a:r>
            <a:br>
              <a:rPr lang="fr-CA" sz="6500" b="1" dirty="0" smtClean="0">
                <a:solidFill>
                  <a:srgbClr val="FFFF99"/>
                </a:solidFill>
                <a:latin typeface="Bookman" pitchFamily="18" charset="0"/>
                <a:cs typeface="Times New Roman" pitchFamily="18" charset="0"/>
              </a:rPr>
            </a:br>
            <a:r>
              <a:rPr lang="fr-CA" sz="6500" b="1" dirty="0" smtClean="0">
                <a:solidFill>
                  <a:srgbClr val="FFFF99"/>
                </a:solidFill>
                <a:latin typeface="Bookman" pitchFamily="18" charset="0"/>
                <a:cs typeface="Times New Roman" pitchFamily="18" charset="0"/>
              </a:rPr>
              <a:t> un Blog</a:t>
            </a:r>
            <a:endParaRPr lang="fr-CA" sz="6500" b="1" dirty="0">
              <a:solidFill>
                <a:srgbClr val="FFFF99"/>
              </a:solidFill>
              <a:latin typeface="Book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46164" y="5286388"/>
            <a:ext cx="553215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sz="3000" b="1" dirty="0" smtClean="0">
                <a:solidFill>
                  <a:srgbClr val="00B0F0"/>
                </a:solidFill>
              </a:rPr>
              <a:t>Voici quelques  bonnes raisons…</a:t>
            </a:r>
            <a:endParaRPr lang="en-US" sz="3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14400"/>
          </a:xfrm>
        </p:spPr>
        <p:txBody>
          <a:bodyPr/>
          <a:lstStyle/>
          <a:p>
            <a:r>
              <a:rPr lang="fr-CA" b="1" dirty="0" smtClean="0">
                <a:solidFill>
                  <a:srgbClr val="FFFF99"/>
                </a:solidFill>
              </a:rPr>
              <a:t>Suivre l’exemple…</a:t>
            </a:r>
            <a:endParaRPr lang="fr-CA" b="1" dirty="0">
              <a:solidFill>
                <a:srgbClr val="FFFF99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 l="2137" r="4631"/>
          <a:stretch>
            <a:fillRect/>
          </a:stretch>
        </p:blipFill>
        <p:spPr bwMode="auto">
          <a:xfrm>
            <a:off x="5000628" y="1428736"/>
            <a:ext cx="3857652" cy="2143140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 b="2532"/>
          <a:stretch>
            <a:fillRect/>
          </a:stretch>
        </p:blipFill>
        <p:spPr bwMode="auto">
          <a:xfrm>
            <a:off x="357158" y="1428737"/>
            <a:ext cx="4322468" cy="5143535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929066"/>
            <a:ext cx="3857652" cy="2643206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Desktop\Dynapenic-obesity and physical function in older adults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3573223" cy="46965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800000" rev="0"/>
            </a:camera>
            <a:lightRig rig="threePt" dir="t"/>
          </a:scene3d>
        </p:spPr>
      </p:pic>
      <p:pic>
        <p:nvPicPr>
          <p:cNvPr id="3075" name="Picture 3" descr="C:\DOCUME~1\ADMINI~1\LOCALS~1\Temp\VMwareDnD\15045edb\Interindividual variations in resting metabolic rate during weight loss in obese postmenopausal women A pilot stud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8839" y="1714488"/>
            <a:ext cx="3553161" cy="4738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RightFacing">
              <a:rot lat="300000" lon="19800000" rev="0"/>
            </a:camera>
            <a:lightRig rig="threePt" dir="t"/>
          </a:scene3d>
        </p:spPr>
      </p:pic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14400"/>
          </a:xfrm>
        </p:spPr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Promouvoir nos travaux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857620" y="6304026"/>
            <a:ext cx="1595309" cy="55399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fr-CA" sz="3000" b="1" dirty="0" smtClean="0"/>
              <a:t> 212 fois </a:t>
            </a:r>
          </a:p>
        </p:txBody>
      </p:sp>
      <p:sp>
        <p:nvSpPr>
          <p:cNvPr id="6" name="Rectangle 5"/>
          <p:cNvSpPr/>
          <p:nvPr/>
        </p:nvSpPr>
        <p:spPr>
          <a:xfrm>
            <a:off x="7635966" y="6457914"/>
            <a:ext cx="1293752" cy="400110"/>
          </a:xfrm>
          <a:prstGeom prst="rect">
            <a:avLst/>
          </a:prstGeom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r>
              <a:rPr lang="fr-CA" sz="2000" b="1" dirty="0" smtClean="0"/>
              <a:t>mars 2011</a:t>
            </a:r>
            <a:endParaRPr lang="fr-C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6488113"/>
            <a:ext cx="48381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Georgia" pitchFamily="18" charset="0"/>
              </a:rPr>
              <a:t>http://www.flickr.com/photos/basykes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73862"/>
          </a:xfrm>
        </p:spPr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L’expérience des études supérieures ne sont pas toujours…</a:t>
            </a:r>
            <a:endParaRPr lang="en-US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istrator\Desktop\PrincessBr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1702490"/>
          </a:xfrm>
        </p:spPr>
        <p:txBody>
          <a:bodyPr/>
          <a:lstStyle/>
          <a:p>
            <a:r>
              <a:rPr lang="fr-CA" dirty="0" smtClean="0">
                <a:solidFill>
                  <a:srgbClr val="FFFF99"/>
                </a:solidFill>
              </a:rPr>
              <a:t>La science et population et notre cercle social</a:t>
            </a:r>
            <a:endParaRPr lang="en-US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istrator\Desktop\Individual-Physiolog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7360</TotalTime>
  <Words>446</Words>
  <Application>Microsoft Office PowerPoint</Application>
  <PresentationFormat>On-screen Show (4:3)</PresentationFormat>
  <Paragraphs>97</Paragraphs>
  <Slides>24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Métro</vt:lpstr>
      <vt:lpstr>vulgariser les découvertes et l’actualité scientifiques  dans le domaine de l’obésité</vt:lpstr>
      <vt:lpstr>BLOG Ph.D.Obésité</vt:lpstr>
      <vt:lpstr>Objectifs</vt:lpstr>
      <vt:lpstr>Pourquoi débuter  un Blog</vt:lpstr>
      <vt:lpstr>Suivre l’exemple…</vt:lpstr>
      <vt:lpstr>Promouvoir nos travaux</vt:lpstr>
      <vt:lpstr>L’expérience des études supérieures ne sont pas toujours…</vt:lpstr>
      <vt:lpstr>La science et population et notre cercle social</vt:lpstr>
      <vt:lpstr>Slide 9</vt:lpstr>
      <vt:lpstr>Voici quelques avantages du blog</vt:lpstr>
      <vt:lpstr>Habiletés professionnelles</vt:lpstr>
      <vt:lpstr>Réseautage et réseau social</vt:lpstr>
      <vt:lpstr>Réseautage et réseau social</vt:lpstr>
      <vt:lpstr>Le blog c’est AMUSANT</vt:lpstr>
      <vt:lpstr>Voici quelques dangers du blog</vt:lpstr>
      <vt:lpstr>Temps-temps &amp; temps</vt:lpstr>
      <vt:lpstr>Internet= un « Tatoo »</vt:lpstr>
      <vt:lpstr>Comment faire d’un blog une autre science?</vt:lpstr>
      <vt:lpstr>Contenu</vt:lpstr>
      <vt:lpstr>Être professionnel </vt:lpstr>
      <vt:lpstr>Slide 21</vt:lpstr>
      <vt:lpstr>Le blog est une Plate-forme</vt:lpstr>
      <vt:lpstr>En résumé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 de professeur en vieillissement</dc:title>
  <dc:creator>Eléonor</dc:creator>
  <cp:lastModifiedBy>Olivier</cp:lastModifiedBy>
  <cp:revision>502</cp:revision>
  <dcterms:created xsi:type="dcterms:W3CDTF">2011-01-30T15:46:31Z</dcterms:created>
  <dcterms:modified xsi:type="dcterms:W3CDTF">2011-08-09T15:53:49Z</dcterms:modified>
</cp:coreProperties>
</file>